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D2F568-EE94-4469-B86E-91FE5E8C61E0}" type="doc">
      <dgm:prSet loTypeId="urn:microsoft.com/office/officeart/2005/8/layout/process1" loCatId="process" qsTypeId="urn:microsoft.com/office/officeart/2005/8/quickstyle/simple1" qsCatId="simple" csTypeId="urn:microsoft.com/office/officeart/2005/8/colors/accent1_2" csCatId="accent1" phldr="1"/>
      <dgm:spPr/>
    </dgm:pt>
    <dgm:pt modelId="{8C66E9AA-344F-41B3-A03C-FA0CC25E88DB}">
      <dgm:prSet phldrT="[Text]"/>
      <dgm:spPr/>
      <dgm:t>
        <a:bodyPr/>
        <a:lstStyle/>
        <a:p>
          <a:r>
            <a:rPr lang="pt-BR" dirty="0" err="1"/>
            <a:t>Identify</a:t>
          </a:r>
          <a:r>
            <a:rPr lang="pt-BR" dirty="0"/>
            <a:t> Data </a:t>
          </a:r>
          <a:r>
            <a:rPr lang="pt-BR" dirty="0" err="1"/>
            <a:t>Source</a:t>
          </a:r>
          <a:endParaRPr lang="pt-BR" dirty="0"/>
        </a:p>
      </dgm:t>
    </dgm:pt>
    <dgm:pt modelId="{ADCD6DC1-DBE0-418B-BF3E-493533D87AF3}" type="parTrans" cxnId="{C3D4DB45-EC13-4A23-91F1-55CA5C3F3851}">
      <dgm:prSet/>
      <dgm:spPr/>
      <dgm:t>
        <a:bodyPr/>
        <a:lstStyle/>
        <a:p>
          <a:endParaRPr lang="pt-BR"/>
        </a:p>
      </dgm:t>
    </dgm:pt>
    <dgm:pt modelId="{50345B7A-2F04-4CDC-96D1-2C8E7B264D93}" type="sibTrans" cxnId="{C3D4DB45-EC13-4A23-91F1-55CA5C3F3851}">
      <dgm:prSet/>
      <dgm:spPr/>
      <dgm:t>
        <a:bodyPr/>
        <a:lstStyle/>
        <a:p>
          <a:endParaRPr lang="pt-BR"/>
        </a:p>
      </dgm:t>
    </dgm:pt>
    <dgm:pt modelId="{4BF25C67-37B0-4A36-9BD1-3E243F0901AE}">
      <dgm:prSet phldrT="[Text]"/>
      <dgm:spPr/>
      <dgm:t>
        <a:bodyPr/>
        <a:lstStyle/>
        <a:p>
          <a:r>
            <a:rPr lang="pt-BR" dirty="0"/>
            <a:t>Data </a:t>
          </a:r>
          <a:r>
            <a:rPr lang="pt-BR" dirty="0" err="1"/>
            <a:t>Retrieval</a:t>
          </a:r>
          <a:endParaRPr lang="pt-BR" dirty="0"/>
        </a:p>
      </dgm:t>
    </dgm:pt>
    <dgm:pt modelId="{E5601734-1863-4447-8012-DAA861EEFDC6}" type="parTrans" cxnId="{37424D5E-5D79-4E57-8622-32F4432DAFD5}">
      <dgm:prSet/>
      <dgm:spPr/>
      <dgm:t>
        <a:bodyPr/>
        <a:lstStyle/>
        <a:p>
          <a:endParaRPr lang="pt-BR"/>
        </a:p>
      </dgm:t>
    </dgm:pt>
    <dgm:pt modelId="{59E8D532-A82D-4805-BCB5-EEF9A4C748FC}" type="sibTrans" cxnId="{37424D5E-5D79-4E57-8622-32F4432DAFD5}">
      <dgm:prSet/>
      <dgm:spPr/>
      <dgm:t>
        <a:bodyPr/>
        <a:lstStyle/>
        <a:p>
          <a:endParaRPr lang="pt-BR"/>
        </a:p>
      </dgm:t>
    </dgm:pt>
    <dgm:pt modelId="{A5315EB5-C9F1-4AA8-8120-AD26F7C39ECE}">
      <dgm:prSet phldrT="[Text]"/>
      <dgm:spPr/>
      <dgm:t>
        <a:bodyPr/>
        <a:lstStyle/>
        <a:p>
          <a:r>
            <a:rPr lang="pt-BR" dirty="0"/>
            <a:t>Data </a:t>
          </a:r>
          <a:r>
            <a:rPr lang="pt-BR" dirty="0" err="1"/>
            <a:t>Import</a:t>
          </a:r>
          <a:endParaRPr lang="pt-BR" dirty="0"/>
        </a:p>
      </dgm:t>
    </dgm:pt>
    <dgm:pt modelId="{B621C941-D58B-48C5-8037-11C1DBB111D0}" type="parTrans" cxnId="{8980FCE0-EA64-4484-8C10-2C41E16992D5}">
      <dgm:prSet/>
      <dgm:spPr/>
      <dgm:t>
        <a:bodyPr/>
        <a:lstStyle/>
        <a:p>
          <a:endParaRPr lang="pt-BR"/>
        </a:p>
      </dgm:t>
    </dgm:pt>
    <dgm:pt modelId="{F43B773E-9CA8-467B-99B4-398B64588E4F}" type="sibTrans" cxnId="{8980FCE0-EA64-4484-8C10-2C41E16992D5}">
      <dgm:prSet/>
      <dgm:spPr/>
      <dgm:t>
        <a:bodyPr/>
        <a:lstStyle/>
        <a:p>
          <a:endParaRPr lang="pt-BR"/>
        </a:p>
      </dgm:t>
    </dgm:pt>
    <dgm:pt modelId="{29AA87B7-AF85-418E-A85D-6476294C699E}">
      <dgm:prSet phldrT="[Text]"/>
      <dgm:spPr/>
      <dgm:t>
        <a:bodyPr/>
        <a:lstStyle/>
        <a:p>
          <a:r>
            <a:rPr lang="pt-BR" dirty="0" err="1"/>
            <a:t>Initial</a:t>
          </a:r>
          <a:r>
            <a:rPr lang="pt-BR" dirty="0"/>
            <a:t> </a:t>
          </a:r>
          <a:r>
            <a:rPr lang="pt-BR" dirty="0" err="1"/>
            <a:t>Inspection</a:t>
          </a:r>
          <a:endParaRPr lang="pt-BR" dirty="0"/>
        </a:p>
      </dgm:t>
    </dgm:pt>
    <dgm:pt modelId="{023DED49-A797-4AC3-ADCF-D73D504E55AD}" type="parTrans" cxnId="{ED6E5F99-38A7-4F67-895D-2BFCA55C88F2}">
      <dgm:prSet/>
      <dgm:spPr/>
      <dgm:t>
        <a:bodyPr/>
        <a:lstStyle/>
        <a:p>
          <a:endParaRPr lang="pt-BR"/>
        </a:p>
      </dgm:t>
    </dgm:pt>
    <dgm:pt modelId="{7362AB43-C02A-47CB-919E-79A645EE54C0}" type="sibTrans" cxnId="{ED6E5F99-38A7-4F67-895D-2BFCA55C88F2}">
      <dgm:prSet/>
      <dgm:spPr/>
      <dgm:t>
        <a:bodyPr/>
        <a:lstStyle/>
        <a:p>
          <a:endParaRPr lang="pt-BR"/>
        </a:p>
      </dgm:t>
    </dgm:pt>
    <dgm:pt modelId="{13E60140-46EE-4BB4-97EB-055F429702E6}" type="pres">
      <dgm:prSet presAssocID="{4AD2F568-EE94-4469-B86E-91FE5E8C61E0}" presName="Name0" presStyleCnt="0">
        <dgm:presLayoutVars>
          <dgm:dir/>
          <dgm:resizeHandles val="exact"/>
        </dgm:presLayoutVars>
      </dgm:prSet>
      <dgm:spPr/>
    </dgm:pt>
    <dgm:pt modelId="{FB4D837C-484E-48EF-8EC3-F1390FD161FB}" type="pres">
      <dgm:prSet presAssocID="{8C66E9AA-344F-41B3-A03C-FA0CC25E88DB}" presName="node" presStyleLbl="node1" presStyleIdx="0" presStyleCnt="4">
        <dgm:presLayoutVars>
          <dgm:bulletEnabled val="1"/>
        </dgm:presLayoutVars>
      </dgm:prSet>
      <dgm:spPr/>
    </dgm:pt>
    <dgm:pt modelId="{2BE6D056-E015-4082-866F-4572F78CDF35}" type="pres">
      <dgm:prSet presAssocID="{50345B7A-2F04-4CDC-96D1-2C8E7B264D93}" presName="sibTrans" presStyleLbl="sibTrans2D1" presStyleIdx="0" presStyleCnt="3"/>
      <dgm:spPr/>
    </dgm:pt>
    <dgm:pt modelId="{C84D683E-90AC-4E31-A7A6-6C122A91AFA6}" type="pres">
      <dgm:prSet presAssocID="{50345B7A-2F04-4CDC-96D1-2C8E7B264D93}" presName="connectorText" presStyleLbl="sibTrans2D1" presStyleIdx="0" presStyleCnt="3"/>
      <dgm:spPr/>
    </dgm:pt>
    <dgm:pt modelId="{0E33096E-9075-42C2-9BDF-7B91C4E42159}" type="pres">
      <dgm:prSet presAssocID="{4BF25C67-37B0-4A36-9BD1-3E243F0901AE}" presName="node" presStyleLbl="node1" presStyleIdx="1" presStyleCnt="4">
        <dgm:presLayoutVars>
          <dgm:bulletEnabled val="1"/>
        </dgm:presLayoutVars>
      </dgm:prSet>
      <dgm:spPr/>
    </dgm:pt>
    <dgm:pt modelId="{2EB86ADE-1586-48CB-AC36-84F38D04D2C4}" type="pres">
      <dgm:prSet presAssocID="{59E8D532-A82D-4805-BCB5-EEF9A4C748FC}" presName="sibTrans" presStyleLbl="sibTrans2D1" presStyleIdx="1" presStyleCnt="3"/>
      <dgm:spPr/>
    </dgm:pt>
    <dgm:pt modelId="{98029F70-1058-4963-80C3-77F9BFEDBEC4}" type="pres">
      <dgm:prSet presAssocID="{59E8D532-A82D-4805-BCB5-EEF9A4C748FC}" presName="connectorText" presStyleLbl="sibTrans2D1" presStyleIdx="1" presStyleCnt="3"/>
      <dgm:spPr/>
    </dgm:pt>
    <dgm:pt modelId="{0CE3B904-0C4A-421B-91A9-8E96A3EDE337}" type="pres">
      <dgm:prSet presAssocID="{A5315EB5-C9F1-4AA8-8120-AD26F7C39ECE}" presName="node" presStyleLbl="node1" presStyleIdx="2" presStyleCnt="4">
        <dgm:presLayoutVars>
          <dgm:bulletEnabled val="1"/>
        </dgm:presLayoutVars>
      </dgm:prSet>
      <dgm:spPr/>
    </dgm:pt>
    <dgm:pt modelId="{A1B52692-CEF9-4FB6-AF12-3995405E9729}" type="pres">
      <dgm:prSet presAssocID="{F43B773E-9CA8-467B-99B4-398B64588E4F}" presName="sibTrans" presStyleLbl="sibTrans2D1" presStyleIdx="2" presStyleCnt="3"/>
      <dgm:spPr/>
    </dgm:pt>
    <dgm:pt modelId="{8A038BB6-F197-4FFE-9178-894B5D3380F1}" type="pres">
      <dgm:prSet presAssocID="{F43B773E-9CA8-467B-99B4-398B64588E4F}" presName="connectorText" presStyleLbl="sibTrans2D1" presStyleIdx="2" presStyleCnt="3"/>
      <dgm:spPr/>
    </dgm:pt>
    <dgm:pt modelId="{A92332DC-15DF-4BED-AD11-790432477AC2}" type="pres">
      <dgm:prSet presAssocID="{29AA87B7-AF85-418E-A85D-6476294C699E}" presName="node" presStyleLbl="node1" presStyleIdx="3" presStyleCnt="4">
        <dgm:presLayoutVars>
          <dgm:bulletEnabled val="1"/>
        </dgm:presLayoutVars>
      </dgm:prSet>
      <dgm:spPr/>
    </dgm:pt>
  </dgm:ptLst>
  <dgm:cxnLst>
    <dgm:cxn modelId="{E5049B08-30B9-4DA2-B39B-B32A9A3E7E37}" type="presOf" srcId="{29AA87B7-AF85-418E-A85D-6476294C699E}" destId="{A92332DC-15DF-4BED-AD11-790432477AC2}" srcOrd="0" destOrd="0" presId="urn:microsoft.com/office/officeart/2005/8/layout/process1"/>
    <dgm:cxn modelId="{42ED5935-C538-4B25-905C-FA4BF49E5A57}" type="presOf" srcId="{59E8D532-A82D-4805-BCB5-EEF9A4C748FC}" destId="{2EB86ADE-1586-48CB-AC36-84F38D04D2C4}" srcOrd="0" destOrd="0" presId="urn:microsoft.com/office/officeart/2005/8/layout/process1"/>
    <dgm:cxn modelId="{EABF143A-93CC-4380-A45A-8A49BED94FFC}" type="presOf" srcId="{8C66E9AA-344F-41B3-A03C-FA0CC25E88DB}" destId="{FB4D837C-484E-48EF-8EC3-F1390FD161FB}" srcOrd="0" destOrd="0" presId="urn:microsoft.com/office/officeart/2005/8/layout/process1"/>
    <dgm:cxn modelId="{37424D5E-5D79-4E57-8622-32F4432DAFD5}" srcId="{4AD2F568-EE94-4469-B86E-91FE5E8C61E0}" destId="{4BF25C67-37B0-4A36-9BD1-3E243F0901AE}" srcOrd="1" destOrd="0" parTransId="{E5601734-1863-4447-8012-DAA861EEFDC6}" sibTransId="{59E8D532-A82D-4805-BCB5-EEF9A4C748FC}"/>
    <dgm:cxn modelId="{C3D4DB45-EC13-4A23-91F1-55CA5C3F3851}" srcId="{4AD2F568-EE94-4469-B86E-91FE5E8C61E0}" destId="{8C66E9AA-344F-41B3-A03C-FA0CC25E88DB}" srcOrd="0" destOrd="0" parTransId="{ADCD6DC1-DBE0-418B-BF3E-493533D87AF3}" sibTransId="{50345B7A-2F04-4CDC-96D1-2C8E7B264D93}"/>
    <dgm:cxn modelId="{6E1F0C76-F19F-43FA-B299-7B2B330D5439}" type="presOf" srcId="{50345B7A-2F04-4CDC-96D1-2C8E7B264D93}" destId="{C84D683E-90AC-4E31-A7A6-6C122A91AFA6}" srcOrd="1" destOrd="0" presId="urn:microsoft.com/office/officeart/2005/8/layout/process1"/>
    <dgm:cxn modelId="{D035D386-19E3-450D-B33E-913088C995DE}" type="presOf" srcId="{4BF25C67-37B0-4A36-9BD1-3E243F0901AE}" destId="{0E33096E-9075-42C2-9BDF-7B91C4E42159}" srcOrd="0" destOrd="0" presId="urn:microsoft.com/office/officeart/2005/8/layout/process1"/>
    <dgm:cxn modelId="{D26DE38A-5B65-4766-A5C7-808E997E3231}" type="presOf" srcId="{50345B7A-2F04-4CDC-96D1-2C8E7B264D93}" destId="{2BE6D056-E015-4082-866F-4572F78CDF35}" srcOrd="0" destOrd="0" presId="urn:microsoft.com/office/officeart/2005/8/layout/process1"/>
    <dgm:cxn modelId="{717DF98E-82A9-4921-B30F-F2B742E887EC}" type="presOf" srcId="{F43B773E-9CA8-467B-99B4-398B64588E4F}" destId="{8A038BB6-F197-4FFE-9178-894B5D3380F1}" srcOrd="1" destOrd="0" presId="urn:microsoft.com/office/officeart/2005/8/layout/process1"/>
    <dgm:cxn modelId="{19715292-FA98-410B-935D-F6A788E7627E}" type="presOf" srcId="{F43B773E-9CA8-467B-99B4-398B64588E4F}" destId="{A1B52692-CEF9-4FB6-AF12-3995405E9729}" srcOrd="0" destOrd="0" presId="urn:microsoft.com/office/officeart/2005/8/layout/process1"/>
    <dgm:cxn modelId="{ED6E5F99-38A7-4F67-895D-2BFCA55C88F2}" srcId="{4AD2F568-EE94-4469-B86E-91FE5E8C61E0}" destId="{29AA87B7-AF85-418E-A85D-6476294C699E}" srcOrd="3" destOrd="0" parTransId="{023DED49-A797-4AC3-ADCF-D73D504E55AD}" sibTransId="{7362AB43-C02A-47CB-919E-79A645EE54C0}"/>
    <dgm:cxn modelId="{23357DA5-7016-4E85-9071-C126264046E6}" type="presOf" srcId="{59E8D532-A82D-4805-BCB5-EEF9A4C748FC}" destId="{98029F70-1058-4963-80C3-77F9BFEDBEC4}" srcOrd="1" destOrd="0" presId="urn:microsoft.com/office/officeart/2005/8/layout/process1"/>
    <dgm:cxn modelId="{8980FCE0-EA64-4484-8C10-2C41E16992D5}" srcId="{4AD2F568-EE94-4469-B86E-91FE5E8C61E0}" destId="{A5315EB5-C9F1-4AA8-8120-AD26F7C39ECE}" srcOrd="2" destOrd="0" parTransId="{B621C941-D58B-48C5-8037-11C1DBB111D0}" sibTransId="{F43B773E-9CA8-467B-99B4-398B64588E4F}"/>
    <dgm:cxn modelId="{C3E409E8-35CC-446C-8B8C-A0389184EE67}" type="presOf" srcId="{A5315EB5-C9F1-4AA8-8120-AD26F7C39ECE}" destId="{0CE3B904-0C4A-421B-91A9-8E96A3EDE337}" srcOrd="0" destOrd="0" presId="urn:microsoft.com/office/officeart/2005/8/layout/process1"/>
    <dgm:cxn modelId="{56FF09F5-9F17-41FE-B948-BE03422C87EF}" type="presOf" srcId="{4AD2F568-EE94-4469-B86E-91FE5E8C61E0}" destId="{13E60140-46EE-4BB4-97EB-055F429702E6}" srcOrd="0" destOrd="0" presId="urn:microsoft.com/office/officeart/2005/8/layout/process1"/>
    <dgm:cxn modelId="{41383594-58B7-46CD-A449-F3C7C3A242AB}" type="presParOf" srcId="{13E60140-46EE-4BB4-97EB-055F429702E6}" destId="{FB4D837C-484E-48EF-8EC3-F1390FD161FB}" srcOrd="0" destOrd="0" presId="urn:microsoft.com/office/officeart/2005/8/layout/process1"/>
    <dgm:cxn modelId="{A1BA23BD-3D4E-4FF8-8553-622BE0502D83}" type="presParOf" srcId="{13E60140-46EE-4BB4-97EB-055F429702E6}" destId="{2BE6D056-E015-4082-866F-4572F78CDF35}" srcOrd="1" destOrd="0" presId="urn:microsoft.com/office/officeart/2005/8/layout/process1"/>
    <dgm:cxn modelId="{FD3D5E7B-5BD1-4556-9DF5-5C27F4C0A13F}" type="presParOf" srcId="{2BE6D056-E015-4082-866F-4572F78CDF35}" destId="{C84D683E-90AC-4E31-A7A6-6C122A91AFA6}" srcOrd="0" destOrd="0" presId="urn:microsoft.com/office/officeart/2005/8/layout/process1"/>
    <dgm:cxn modelId="{0C64BCEC-C1EB-4BB8-9A23-97AF0B977FC9}" type="presParOf" srcId="{13E60140-46EE-4BB4-97EB-055F429702E6}" destId="{0E33096E-9075-42C2-9BDF-7B91C4E42159}" srcOrd="2" destOrd="0" presId="urn:microsoft.com/office/officeart/2005/8/layout/process1"/>
    <dgm:cxn modelId="{25E35CA9-37A7-4396-8731-524704521A48}" type="presParOf" srcId="{13E60140-46EE-4BB4-97EB-055F429702E6}" destId="{2EB86ADE-1586-48CB-AC36-84F38D04D2C4}" srcOrd="3" destOrd="0" presId="urn:microsoft.com/office/officeart/2005/8/layout/process1"/>
    <dgm:cxn modelId="{909DF26F-E7A5-4E05-AE58-B02805C3C4AF}" type="presParOf" srcId="{2EB86ADE-1586-48CB-AC36-84F38D04D2C4}" destId="{98029F70-1058-4963-80C3-77F9BFEDBEC4}" srcOrd="0" destOrd="0" presId="urn:microsoft.com/office/officeart/2005/8/layout/process1"/>
    <dgm:cxn modelId="{E22F2229-037C-406B-BC8F-CE43D5C6D867}" type="presParOf" srcId="{13E60140-46EE-4BB4-97EB-055F429702E6}" destId="{0CE3B904-0C4A-421B-91A9-8E96A3EDE337}" srcOrd="4" destOrd="0" presId="urn:microsoft.com/office/officeart/2005/8/layout/process1"/>
    <dgm:cxn modelId="{56F44458-880A-4C9F-BBA9-02B91937A007}" type="presParOf" srcId="{13E60140-46EE-4BB4-97EB-055F429702E6}" destId="{A1B52692-CEF9-4FB6-AF12-3995405E9729}" srcOrd="5" destOrd="0" presId="urn:microsoft.com/office/officeart/2005/8/layout/process1"/>
    <dgm:cxn modelId="{8F84FF84-AA57-4C93-B578-8536E5CB91A6}" type="presParOf" srcId="{A1B52692-CEF9-4FB6-AF12-3995405E9729}" destId="{8A038BB6-F197-4FFE-9178-894B5D3380F1}" srcOrd="0" destOrd="0" presId="urn:microsoft.com/office/officeart/2005/8/layout/process1"/>
    <dgm:cxn modelId="{A36FF7B4-8D14-4A8A-8E23-2AB21E9CA943}" type="presParOf" srcId="{13E60140-46EE-4BB4-97EB-055F429702E6}" destId="{A92332DC-15DF-4BED-AD11-790432477AC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85D442-00CB-4A6F-A1E0-04A96DBEEE25}" type="doc">
      <dgm:prSet loTypeId="urn:microsoft.com/office/officeart/2005/8/layout/process2" loCatId="process" qsTypeId="urn:microsoft.com/office/officeart/2005/8/quickstyle/simple1" qsCatId="simple" csTypeId="urn:microsoft.com/office/officeart/2005/8/colors/accent1_2" csCatId="accent1" phldr="1"/>
      <dgm:spPr/>
    </dgm:pt>
    <dgm:pt modelId="{EDF17FEE-3A19-4E96-8BBB-EC9FAE5E8FA6}">
      <dgm:prSet phldrT="[Text]"/>
      <dgm:spPr/>
      <dgm:t>
        <a:bodyPr/>
        <a:lstStyle/>
        <a:p>
          <a:r>
            <a:rPr lang="pt-BR" dirty="0"/>
            <a:t>API </a:t>
          </a:r>
          <a:r>
            <a:rPr lang="pt-BR" dirty="0" err="1"/>
            <a:t>Endpoint</a:t>
          </a:r>
          <a:r>
            <a:rPr lang="pt-BR" dirty="0"/>
            <a:t> </a:t>
          </a:r>
          <a:r>
            <a:rPr lang="pt-BR" dirty="0" err="1"/>
            <a:t>Identification</a:t>
          </a:r>
          <a:endParaRPr lang="pt-BR" dirty="0"/>
        </a:p>
      </dgm:t>
    </dgm:pt>
    <dgm:pt modelId="{98860712-2B33-43F4-9F4E-4A57D1F5F9FC}" type="parTrans" cxnId="{2E76C04F-B0E3-44E3-848F-415A900567BC}">
      <dgm:prSet/>
      <dgm:spPr/>
      <dgm:t>
        <a:bodyPr/>
        <a:lstStyle/>
        <a:p>
          <a:endParaRPr lang="pt-BR"/>
        </a:p>
      </dgm:t>
    </dgm:pt>
    <dgm:pt modelId="{075D26F1-73DB-495B-AF9D-B85A4B1BB73F}" type="sibTrans" cxnId="{2E76C04F-B0E3-44E3-848F-415A900567BC}">
      <dgm:prSet/>
      <dgm:spPr/>
      <dgm:t>
        <a:bodyPr/>
        <a:lstStyle/>
        <a:p>
          <a:endParaRPr lang="pt-BR"/>
        </a:p>
      </dgm:t>
    </dgm:pt>
    <dgm:pt modelId="{F83345C5-C4DE-44C2-939F-08918EC27E89}">
      <dgm:prSet phldrT="[Text]"/>
      <dgm:spPr/>
      <dgm:t>
        <a:bodyPr/>
        <a:lstStyle/>
        <a:p>
          <a:r>
            <a:rPr lang="pt-BR" dirty="0"/>
            <a:t>API </a:t>
          </a:r>
          <a:r>
            <a:rPr lang="pt-BR" dirty="0" err="1"/>
            <a:t>Request</a:t>
          </a:r>
          <a:endParaRPr lang="pt-BR" dirty="0"/>
        </a:p>
      </dgm:t>
    </dgm:pt>
    <dgm:pt modelId="{C043E159-BDC3-4F69-A764-E8587B34E012}" type="parTrans" cxnId="{CA1C1264-D26B-41B8-B841-965D36D9FE66}">
      <dgm:prSet/>
      <dgm:spPr/>
      <dgm:t>
        <a:bodyPr/>
        <a:lstStyle/>
        <a:p>
          <a:endParaRPr lang="pt-BR"/>
        </a:p>
      </dgm:t>
    </dgm:pt>
    <dgm:pt modelId="{B44DEA20-7AF0-405B-BAEA-7E4C9294D96C}" type="sibTrans" cxnId="{CA1C1264-D26B-41B8-B841-965D36D9FE66}">
      <dgm:prSet/>
      <dgm:spPr/>
      <dgm:t>
        <a:bodyPr/>
        <a:lstStyle/>
        <a:p>
          <a:endParaRPr lang="pt-BR"/>
        </a:p>
      </dgm:t>
    </dgm:pt>
    <dgm:pt modelId="{7805368E-F7B9-43DE-A3B3-90C53A877983}">
      <dgm:prSet phldrT="[Text]"/>
      <dgm:spPr/>
      <dgm:t>
        <a:bodyPr/>
        <a:lstStyle/>
        <a:p>
          <a:r>
            <a:rPr lang="pt-BR" dirty="0"/>
            <a:t>Data </a:t>
          </a:r>
          <a:r>
            <a:rPr lang="pt-BR" dirty="0" err="1"/>
            <a:t>Extraction</a:t>
          </a:r>
          <a:endParaRPr lang="pt-BR" dirty="0"/>
        </a:p>
      </dgm:t>
    </dgm:pt>
    <dgm:pt modelId="{4A879812-9676-4A7A-A118-667CEC6317E9}" type="parTrans" cxnId="{528CD51C-1BD3-43A2-9357-DC49473DA027}">
      <dgm:prSet/>
      <dgm:spPr/>
      <dgm:t>
        <a:bodyPr/>
        <a:lstStyle/>
        <a:p>
          <a:endParaRPr lang="pt-BR"/>
        </a:p>
      </dgm:t>
    </dgm:pt>
    <dgm:pt modelId="{48E68307-2A68-450D-AD05-5EF8F0810967}" type="sibTrans" cxnId="{528CD51C-1BD3-43A2-9357-DC49473DA027}">
      <dgm:prSet/>
      <dgm:spPr/>
      <dgm:t>
        <a:bodyPr/>
        <a:lstStyle/>
        <a:p>
          <a:endParaRPr lang="pt-BR"/>
        </a:p>
      </dgm:t>
    </dgm:pt>
    <dgm:pt modelId="{25F69CB7-52FD-464C-8BEE-E696FD28D833}">
      <dgm:prSet phldrT="[Text]"/>
      <dgm:spPr/>
      <dgm:t>
        <a:bodyPr/>
        <a:lstStyle/>
        <a:p>
          <a:r>
            <a:rPr lang="pt-BR" dirty="0"/>
            <a:t>Data </a:t>
          </a:r>
          <a:r>
            <a:rPr lang="pt-BR" dirty="0" err="1"/>
            <a:t>Storage</a:t>
          </a:r>
          <a:endParaRPr lang="pt-BR" dirty="0"/>
        </a:p>
      </dgm:t>
    </dgm:pt>
    <dgm:pt modelId="{B345F78A-BAFF-4402-9BCD-0580EF4F7FCF}" type="parTrans" cxnId="{17FC3890-BC07-4368-BD89-6F2FF188C0F6}">
      <dgm:prSet/>
      <dgm:spPr/>
      <dgm:t>
        <a:bodyPr/>
        <a:lstStyle/>
        <a:p>
          <a:endParaRPr lang="pt-BR"/>
        </a:p>
      </dgm:t>
    </dgm:pt>
    <dgm:pt modelId="{C5AA388B-0EC7-49B8-9EB5-12B690404301}" type="sibTrans" cxnId="{17FC3890-BC07-4368-BD89-6F2FF188C0F6}">
      <dgm:prSet/>
      <dgm:spPr/>
      <dgm:t>
        <a:bodyPr/>
        <a:lstStyle/>
        <a:p>
          <a:endParaRPr lang="pt-BR"/>
        </a:p>
      </dgm:t>
    </dgm:pt>
    <dgm:pt modelId="{563D460A-05D3-4A78-98A9-8C2E79374A29}" type="pres">
      <dgm:prSet presAssocID="{A085D442-00CB-4A6F-A1E0-04A96DBEEE25}" presName="linearFlow" presStyleCnt="0">
        <dgm:presLayoutVars>
          <dgm:resizeHandles val="exact"/>
        </dgm:presLayoutVars>
      </dgm:prSet>
      <dgm:spPr/>
    </dgm:pt>
    <dgm:pt modelId="{9DD71B7B-0AC1-4264-81DC-57BFE35EC2A0}" type="pres">
      <dgm:prSet presAssocID="{EDF17FEE-3A19-4E96-8BBB-EC9FAE5E8FA6}" presName="node" presStyleLbl="node1" presStyleIdx="0" presStyleCnt="4">
        <dgm:presLayoutVars>
          <dgm:bulletEnabled val="1"/>
        </dgm:presLayoutVars>
      </dgm:prSet>
      <dgm:spPr/>
    </dgm:pt>
    <dgm:pt modelId="{559A7E15-8211-4A1A-8E05-2C27D3CED780}" type="pres">
      <dgm:prSet presAssocID="{075D26F1-73DB-495B-AF9D-B85A4B1BB73F}" presName="sibTrans" presStyleLbl="sibTrans2D1" presStyleIdx="0" presStyleCnt="3"/>
      <dgm:spPr/>
    </dgm:pt>
    <dgm:pt modelId="{BF637B71-F6DA-4220-A85F-6EFABE1C2A30}" type="pres">
      <dgm:prSet presAssocID="{075D26F1-73DB-495B-AF9D-B85A4B1BB73F}" presName="connectorText" presStyleLbl="sibTrans2D1" presStyleIdx="0" presStyleCnt="3"/>
      <dgm:spPr/>
    </dgm:pt>
    <dgm:pt modelId="{B9682548-4239-4ACB-8FF1-78B932F04B7F}" type="pres">
      <dgm:prSet presAssocID="{F83345C5-C4DE-44C2-939F-08918EC27E89}" presName="node" presStyleLbl="node1" presStyleIdx="1" presStyleCnt="4">
        <dgm:presLayoutVars>
          <dgm:bulletEnabled val="1"/>
        </dgm:presLayoutVars>
      </dgm:prSet>
      <dgm:spPr/>
    </dgm:pt>
    <dgm:pt modelId="{DAD7A587-EF0C-4B28-8BC7-4E92E1280213}" type="pres">
      <dgm:prSet presAssocID="{B44DEA20-7AF0-405B-BAEA-7E4C9294D96C}" presName="sibTrans" presStyleLbl="sibTrans2D1" presStyleIdx="1" presStyleCnt="3"/>
      <dgm:spPr/>
    </dgm:pt>
    <dgm:pt modelId="{AFEBDBFA-53C7-4BB9-9584-CF1ED25077A1}" type="pres">
      <dgm:prSet presAssocID="{B44DEA20-7AF0-405B-BAEA-7E4C9294D96C}" presName="connectorText" presStyleLbl="sibTrans2D1" presStyleIdx="1" presStyleCnt="3"/>
      <dgm:spPr/>
    </dgm:pt>
    <dgm:pt modelId="{08358F22-9826-414B-87AC-E4E29FC44E88}" type="pres">
      <dgm:prSet presAssocID="{7805368E-F7B9-43DE-A3B3-90C53A877983}" presName="node" presStyleLbl="node1" presStyleIdx="2" presStyleCnt="4">
        <dgm:presLayoutVars>
          <dgm:bulletEnabled val="1"/>
        </dgm:presLayoutVars>
      </dgm:prSet>
      <dgm:spPr/>
    </dgm:pt>
    <dgm:pt modelId="{00A74E4E-E3A9-4FE4-8FAD-7C44326D6458}" type="pres">
      <dgm:prSet presAssocID="{48E68307-2A68-450D-AD05-5EF8F0810967}" presName="sibTrans" presStyleLbl="sibTrans2D1" presStyleIdx="2" presStyleCnt="3"/>
      <dgm:spPr/>
    </dgm:pt>
    <dgm:pt modelId="{CE8747B0-95F9-4E37-917B-C1FE90D0C4EE}" type="pres">
      <dgm:prSet presAssocID="{48E68307-2A68-450D-AD05-5EF8F0810967}" presName="connectorText" presStyleLbl="sibTrans2D1" presStyleIdx="2" presStyleCnt="3"/>
      <dgm:spPr/>
    </dgm:pt>
    <dgm:pt modelId="{97B3BD35-968C-452B-ADD8-405FA0C9E90A}" type="pres">
      <dgm:prSet presAssocID="{25F69CB7-52FD-464C-8BEE-E696FD28D833}" presName="node" presStyleLbl="node1" presStyleIdx="3" presStyleCnt="4">
        <dgm:presLayoutVars>
          <dgm:bulletEnabled val="1"/>
        </dgm:presLayoutVars>
      </dgm:prSet>
      <dgm:spPr/>
    </dgm:pt>
  </dgm:ptLst>
  <dgm:cxnLst>
    <dgm:cxn modelId="{29869505-5FD0-4BC7-AE0A-3FB4A1DA6D9B}" type="presOf" srcId="{A085D442-00CB-4A6F-A1E0-04A96DBEEE25}" destId="{563D460A-05D3-4A78-98A9-8C2E79374A29}" srcOrd="0" destOrd="0" presId="urn:microsoft.com/office/officeart/2005/8/layout/process2"/>
    <dgm:cxn modelId="{4B4D3114-B1E5-4C8C-AF18-41D03CBC545C}" type="presOf" srcId="{48E68307-2A68-450D-AD05-5EF8F0810967}" destId="{CE8747B0-95F9-4E37-917B-C1FE90D0C4EE}" srcOrd="1" destOrd="0" presId="urn:microsoft.com/office/officeart/2005/8/layout/process2"/>
    <dgm:cxn modelId="{528CD51C-1BD3-43A2-9357-DC49473DA027}" srcId="{A085D442-00CB-4A6F-A1E0-04A96DBEEE25}" destId="{7805368E-F7B9-43DE-A3B3-90C53A877983}" srcOrd="2" destOrd="0" parTransId="{4A879812-9676-4A7A-A118-667CEC6317E9}" sibTransId="{48E68307-2A68-450D-AD05-5EF8F0810967}"/>
    <dgm:cxn modelId="{0F51AF27-D38F-4B0B-9846-EC0D4C888F8B}" type="presOf" srcId="{25F69CB7-52FD-464C-8BEE-E696FD28D833}" destId="{97B3BD35-968C-452B-ADD8-405FA0C9E90A}" srcOrd="0" destOrd="0" presId="urn:microsoft.com/office/officeart/2005/8/layout/process2"/>
    <dgm:cxn modelId="{CA1C1264-D26B-41B8-B841-965D36D9FE66}" srcId="{A085D442-00CB-4A6F-A1E0-04A96DBEEE25}" destId="{F83345C5-C4DE-44C2-939F-08918EC27E89}" srcOrd="1" destOrd="0" parTransId="{C043E159-BDC3-4F69-A764-E8587B34E012}" sibTransId="{B44DEA20-7AF0-405B-BAEA-7E4C9294D96C}"/>
    <dgm:cxn modelId="{A28B0848-756A-41E3-B589-624ACCB03F40}" type="presOf" srcId="{B44DEA20-7AF0-405B-BAEA-7E4C9294D96C}" destId="{DAD7A587-EF0C-4B28-8BC7-4E92E1280213}" srcOrd="0" destOrd="0" presId="urn:microsoft.com/office/officeart/2005/8/layout/process2"/>
    <dgm:cxn modelId="{8702614D-B93A-418A-A975-47134D5E5A34}" type="presOf" srcId="{075D26F1-73DB-495B-AF9D-B85A4B1BB73F}" destId="{559A7E15-8211-4A1A-8E05-2C27D3CED780}" srcOrd="0" destOrd="0" presId="urn:microsoft.com/office/officeart/2005/8/layout/process2"/>
    <dgm:cxn modelId="{2E76C04F-B0E3-44E3-848F-415A900567BC}" srcId="{A085D442-00CB-4A6F-A1E0-04A96DBEEE25}" destId="{EDF17FEE-3A19-4E96-8BBB-EC9FAE5E8FA6}" srcOrd="0" destOrd="0" parTransId="{98860712-2B33-43F4-9F4E-4A57D1F5F9FC}" sibTransId="{075D26F1-73DB-495B-AF9D-B85A4B1BB73F}"/>
    <dgm:cxn modelId="{17FC3890-BC07-4368-BD89-6F2FF188C0F6}" srcId="{A085D442-00CB-4A6F-A1E0-04A96DBEEE25}" destId="{25F69CB7-52FD-464C-8BEE-E696FD28D833}" srcOrd="3" destOrd="0" parTransId="{B345F78A-BAFF-4402-9BCD-0580EF4F7FCF}" sibTransId="{C5AA388B-0EC7-49B8-9EB5-12B690404301}"/>
    <dgm:cxn modelId="{85DA8ECD-EAEE-4844-A5C6-20B6C3BFB102}" type="presOf" srcId="{075D26F1-73DB-495B-AF9D-B85A4B1BB73F}" destId="{BF637B71-F6DA-4220-A85F-6EFABE1C2A30}" srcOrd="1" destOrd="0" presId="urn:microsoft.com/office/officeart/2005/8/layout/process2"/>
    <dgm:cxn modelId="{1D57B4CD-8F08-4116-B6D5-51D044DE825A}" type="presOf" srcId="{B44DEA20-7AF0-405B-BAEA-7E4C9294D96C}" destId="{AFEBDBFA-53C7-4BB9-9584-CF1ED25077A1}" srcOrd="1" destOrd="0" presId="urn:microsoft.com/office/officeart/2005/8/layout/process2"/>
    <dgm:cxn modelId="{BCA7F3D9-2347-4493-B28C-EC75AD71C988}" type="presOf" srcId="{7805368E-F7B9-43DE-A3B3-90C53A877983}" destId="{08358F22-9826-414B-87AC-E4E29FC44E88}" srcOrd="0" destOrd="0" presId="urn:microsoft.com/office/officeart/2005/8/layout/process2"/>
    <dgm:cxn modelId="{F1E93EF8-4FE8-4DF6-845C-03941218BFF4}" type="presOf" srcId="{48E68307-2A68-450D-AD05-5EF8F0810967}" destId="{00A74E4E-E3A9-4FE4-8FAD-7C44326D6458}" srcOrd="0" destOrd="0" presId="urn:microsoft.com/office/officeart/2005/8/layout/process2"/>
    <dgm:cxn modelId="{7DF6E1FD-46A8-4836-AE32-58567C4FA343}" type="presOf" srcId="{F83345C5-C4DE-44C2-939F-08918EC27E89}" destId="{B9682548-4239-4ACB-8FF1-78B932F04B7F}" srcOrd="0" destOrd="0" presId="urn:microsoft.com/office/officeart/2005/8/layout/process2"/>
    <dgm:cxn modelId="{61E29FFF-72C4-4EBD-99D1-ACCC204698E9}" type="presOf" srcId="{EDF17FEE-3A19-4E96-8BBB-EC9FAE5E8FA6}" destId="{9DD71B7B-0AC1-4264-81DC-57BFE35EC2A0}" srcOrd="0" destOrd="0" presId="urn:microsoft.com/office/officeart/2005/8/layout/process2"/>
    <dgm:cxn modelId="{9D53C825-65CC-4C83-BC41-3AA5F03663D2}" type="presParOf" srcId="{563D460A-05D3-4A78-98A9-8C2E79374A29}" destId="{9DD71B7B-0AC1-4264-81DC-57BFE35EC2A0}" srcOrd="0" destOrd="0" presId="urn:microsoft.com/office/officeart/2005/8/layout/process2"/>
    <dgm:cxn modelId="{31439BE7-31FB-4E80-B540-CE2A9BECAC44}" type="presParOf" srcId="{563D460A-05D3-4A78-98A9-8C2E79374A29}" destId="{559A7E15-8211-4A1A-8E05-2C27D3CED780}" srcOrd="1" destOrd="0" presId="urn:microsoft.com/office/officeart/2005/8/layout/process2"/>
    <dgm:cxn modelId="{CB30FE3C-BB75-4E8A-9D58-A6CDA82420C5}" type="presParOf" srcId="{559A7E15-8211-4A1A-8E05-2C27D3CED780}" destId="{BF637B71-F6DA-4220-A85F-6EFABE1C2A30}" srcOrd="0" destOrd="0" presId="urn:microsoft.com/office/officeart/2005/8/layout/process2"/>
    <dgm:cxn modelId="{8A07CA1A-2660-4A5F-8FD9-9F12196DA0E5}" type="presParOf" srcId="{563D460A-05D3-4A78-98A9-8C2E79374A29}" destId="{B9682548-4239-4ACB-8FF1-78B932F04B7F}" srcOrd="2" destOrd="0" presId="urn:microsoft.com/office/officeart/2005/8/layout/process2"/>
    <dgm:cxn modelId="{142651C1-88BB-40B9-B339-CCED18231160}" type="presParOf" srcId="{563D460A-05D3-4A78-98A9-8C2E79374A29}" destId="{DAD7A587-EF0C-4B28-8BC7-4E92E1280213}" srcOrd="3" destOrd="0" presId="urn:microsoft.com/office/officeart/2005/8/layout/process2"/>
    <dgm:cxn modelId="{07155DD2-7843-4CDB-8A7B-C91BE5E65470}" type="presParOf" srcId="{DAD7A587-EF0C-4B28-8BC7-4E92E1280213}" destId="{AFEBDBFA-53C7-4BB9-9584-CF1ED25077A1}" srcOrd="0" destOrd="0" presId="urn:microsoft.com/office/officeart/2005/8/layout/process2"/>
    <dgm:cxn modelId="{68FBD400-320C-4136-96E2-B9BD895ECD43}" type="presParOf" srcId="{563D460A-05D3-4A78-98A9-8C2E79374A29}" destId="{08358F22-9826-414B-87AC-E4E29FC44E88}" srcOrd="4" destOrd="0" presId="urn:microsoft.com/office/officeart/2005/8/layout/process2"/>
    <dgm:cxn modelId="{9AA2A204-C851-4212-898C-0B388A650AF9}" type="presParOf" srcId="{563D460A-05D3-4A78-98A9-8C2E79374A29}" destId="{00A74E4E-E3A9-4FE4-8FAD-7C44326D6458}" srcOrd="5" destOrd="0" presId="urn:microsoft.com/office/officeart/2005/8/layout/process2"/>
    <dgm:cxn modelId="{5A94C1B4-21E2-43BF-9A6D-6CD0559F4BC7}" type="presParOf" srcId="{00A74E4E-E3A9-4FE4-8FAD-7C44326D6458}" destId="{CE8747B0-95F9-4E37-917B-C1FE90D0C4EE}" srcOrd="0" destOrd="0" presId="urn:microsoft.com/office/officeart/2005/8/layout/process2"/>
    <dgm:cxn modelId="{699C13E9-85B9-4128-B3EB-08B28418F0C4}" type="presParOf" srcId="{563D460A-05D3-4A78-98A9-8C2E79374A29}" destId="{97B3BD35-968C-452B-ADD8-405FA0C9E90A}"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E9D2DB-E8EE-474A-829D-84C92A446D23}" type="doc">
      <dgm:prSet loTypeId="urn:microsoft.com/office/officeart/2005/8/layout/process2" loCatId="process" qsTypeId="urn:microsoft.com/office/officeart/2005/8/quickstyle/simple1" qsCatId="simple" csTypeId="urn:microsoft.com/office/officeart/2005/8/colors/accent1_2" csCatId="accent1" phldr="1"/>
      <dgm:spPr/>
    </dgm:pt>
    <dgm:pt modelId="{3EBB36C4-D6BA-4E7A-A035-D3BFDED966C2}">
      <dgm:prSet phldrT="[Text]"/>
      <dgm:spPr/>
      <dgm:t>
        <a:bodyPr/>
        <a:lstStyle/>
        <a:p>
          <a:r>
            <a:rPr lang="pt-BR" dirty="0" err="1"/>
            <a:t>Identify</a:t>
          </a:r>
          <a:r>
            <a:rPr lang="pt-BR" dirty="0"/>
            <a:t> Target Website</a:t>
          </a:r>
        </a:p>
      </dgm:t>
    </dgm:pt>
    <dgm:pt modelId="{32FAC786-876B-4B4F-85AA-15191A2DDF6C}" type="parTrans" cxnId="{96868C8C-A0E7-4488-9418-B3F6924A8E30}">
      <dgm:prSet/>
      <dgm:spPr/>
      <dgm:t>
        <a:bodyPr/>
        <a:lstStyle/>
        <a:p>
          <a:endParaRPr lang="pt-BR"/>
        </a:p>
      </dgm:t>
    </dgm:pt>
    <dgm:pt modelId="{DEDB1373-BF0D-4CA7-8B55-6933DE2C0D40}" type="sibTrans" cxnId="{96868C8C-A0E7-4488-9418-B3F6924A8E30}">
      <dgm:prSet/>
      <dgm:spPr/>
      <dgm:t>
        <a:bodyPr/>
        <a:lstStyle/>
        <a:p>
          <a:endParaRPr lang="pt-BR"/>
        </a:p>
      </dgm:t>
    </dgm:pt>
    <dgm:pt modelId="{53140719-EBD4-41EF-B61A-2A809CA220E8}">
      <dgm:prSet phldrT="[Text]"/>
      <dgm:spPr/>
      <dgm:t>
        <a:bodyPr/>
        <a:lstStyle/>
        <a:p>
          <a:r>
            <a:rPr lang="en-US" dirty="0"/>
            <a:t>Use Python Libraries for Scraping</a:t>
          </a:r>
          <a:endParaRPr lang="pt-BR" dirty="0"/>
        </a:p>
      </dgm:t>
    </dgm:pt>
    <dgm:pt modelId="{23937D92-F243-4B47-BF4B-074ED7955054}" type="parTrans" cxnId="{32C360A6-88AF-4BB6-A6DF-96DD39CD7A7C}">
      <dgm:prSet/>
      <dgm:spPr/>
      <dgm:t>
        <a:bodyPr/>
        <a:lstStyle/>
        <a:p>
          <a:endParaRPr lang="pt-BR"/>
        </a:p>
      </dgm:t>
    </dgm:pt>
    <dgm:pt modelId="{3404EC3A-17FA-48BD-A859-BDC16EC29614}" type="sibTrans" cxnId="{32C360A6-88AF-4BB6-A6DF-96DD39CD7A7C}">
      <dgm:prSet/>
      <dgm:spPr/>
      <dgm:t>
        <a:bodyPr/>
        <a:lstStyle/>
        <a:p>
          <a:endParaRPr lang="pt-BR"/>
        </a:p>
      </dgm:t>
    </dgm:pt>
    <dgm:pt modelId="{4504F747-F0BE-419C-9EB9-E3BE1EDD771E}">
      <dgm:prSet phldrT="[Text]"/>
      <dgm:spPr/>
      <dgm:t>
        <a:bodyPr/>
        <a:lstStyle/>
        <a:p>
          <a:r>
            <a:rPr lang="pt-BR" dirty="0"/>
            <a:t>Data </a:t>
          </a:r>
          <a:r>
            <a:rPr lang="pt-BR" dirty="0" err="1"/>
            <a:t>Extraction</a:t>
          </a:r>
          <a:endParaRPr lang="pt-BR" dirty="0"/>
        </a:p>
      </dgm:t>
    </dgm:pt>
    <dgm:pt modelId="{E82AFD10-343B-4980-B729-02F4A5DF9BF3}" type="parTrans" cxnId="{34F2B9E4-3028-47EA-84CB-7BF211160378}">
      <dgm:prSet/>
      <dgm:spPr/>
      <dgm:t>
        <a:bodyPr/>
        <a:lstStyle/>
        <a:p>
          <a:endParaRPr lang="pt-BR"/>
        </a:p>
      </dgm:t>
    </dgm:pt>
    <dgm:pt modelId="{4C21134C-6F4C-4092-9140-973EC2B70A5E}" type="sibTrans" cxnId="{34F2B9E4-3028-47EA-84CB-7BF211160378}">
      <dgm:prSet/>
      <dgm:spPr/>
      <dgm:t>
        <a:bodyPr/>
        <a:lstStyle/>
        <a:p>
          <a:endParaRPr lang="pt-BR"/>
        </a:p>
      </dgm:t>
    </dgm:pt>
    <dgm:pt modelId="{3DB33142-2B70-4599-8BB3-A93C559AE6D3}">
      <dgm:prSet phldrT="[Text]"/>
      <dgm:spPr/>
      <dgm:t>
        <a:bodyPr/>
        <a:lstStyle/>
        <a:p>
          <a:r>
            <a:rPr lang="pt-BR" dirty="0"/>
            <a:t>Data </a:t>
          </a:r>
          <a:r>
            <a:rPr lang="pt-BR" dirty="0" err="1"/>
            <a:t>Cleaning</a:t>
          </a:r>
          <a:endParaRPr lang="pt-BR" dirty="0"/>
        </a:p>
      </dgm:t>
    </dgm:pt>
    <dgm:pt modelId="{D800A324-2DA6-4216-B9DC-169B223A9BB9}" type="parTrans" cxnId="{7D63053F-5AD9-4A26-8C23-DE3704F909AA}">
      <dgm:prSet/>
      <dgm:spPr/>
      <dgm:t>
        <a:bodyPr/>
        <a:lstStyle/>
        <a:p>
          <a:endParaRPr lang="pt-BR"/>
        </a:p>
      </dgm:t>
    </dgm:pt>
    <dgm:pt modelId="{65197157-3878-42E5-81EC-320A1B162FD8}" type="sibTrans" cxnId="{7D63053F-5AD9-4A26-8C23-DE3704F909AA}">
      <dgm:prSet/>
      <dgm:spPr/>
      <dgm:t>
        <a:bodyPr/>
        <a:lstStyle/>
        <a:p>
          <a:endParaRPr lang="pt-BR"/>
        </a:p>
      </dgm:t>
    </dgm:pt>
    <dgm:pt modelId="{0570A04E-F69E-4146-96D4-B0A927002E08}">
      <dgm:prSet phldrT="[Text]"/>
      <dgm:spPr/>
      <dgm:t>
        <a:bodyPr/>
        <a:lstStyle/>
        <a:p>
          <a:r>
            <a:rPr lang="pt-BR" dirty="0" err="1"/>
            <a:t>Storage</a:t>
          </a:r>
          <a:endParaRPr lang="pt-BR" dirty="0"/>
        </a:p>
      </dgm:t>
    </dgm:pt>
    <dgm:pt modelId="{BBCBE7E4-A49A-4DF7-9098-22CDBE25C381}" type="parTrans" cxnId="{48759F2B-04AF-44AF-BB57-6768FC1B623F}">
      <dgm:prSet/>
      <dgm:spPr/>
      <dgm:t>
        <a:bodyPr/>
        <a:lstStyle/>
        <a:p>
          <a:endParaRPr lang="pt-BR"/>
        </a:p>
      </dgm:t>
    </dgm:pt>
    <dgm:pt modelId="{2D72385F-3F47-4B27-973E-C92535F4821E}" type="sibTrans" cxnId="{48759F2B-04AF-44AF-BB57-6768FC1B623F}">
      <dgm:prSet/>
      <dgm:spPr/>
      <dgm:t>
        <a:bodyPr/>
        <a:lstStyle/>
        <a:p>
          <a:endParaRPr lang="pt-BR"/>
        </a:p>
      </dgm:t>
    </dgm:pt>
    <dgm:pt modelId="{4D06730D-F5E3-4CA3-901A-9A52A3FB33E8}" type="pres">
      <dgm:prSet presAssocID="{B7E9D2DB-E8EE-474A-829D-84C92A446D23}" presName="linearFlow" presStyleCnt="0">
        <dgm:presLayoutVars>
          <dgm:resizeHandles val="exact"/>
        </dgm:presLayoutVars>
      </dgm:prSet>
      <dgm:spPr/>
    </dgm:pt>
    <dgm:pt modelId="{9DDF4A0E-E68B-4A35-9500-6CBAA9608509}" type="pres">
      <dgm:prSet presAssocID="{3EBB36C4-D6BA-4E7A-A035-D3BFDED966C2}" presName="node" presStyleLbl="node1" presStyleIdx="0" presStyleCnt="5">
        <dgm:presLayoutVars>
          <dgm:bulletEnabled val="1"/>
        </dgm:presLayoutVars>
      </dgm:prSet>
      <dgm:spPr/>
    </dgm:pt>
    <dgm:pt modelId="{7EF7CE31-68EB-4804-BB9B-449B883B2BC0}" type="pres">
      <dgm:prSet presAssocID="{DEDB1373-BF0D-4CA7-8B55-6933DE2C0D40}" presName="sibTrans" presStyleLbl="sibTrans2D1" presStyleIdx="0" presStyleCnt="4"/>
      <dgm:spPr/>
    </dgm:pt>
    <dgm:pt modelId="{7F09588C-119F-428C-AD1E-5EB1606B3F3C}" type="pres">
      <dgm:prSet presAssocID="{DEDB1373-BF0D-4CA7-8B55-6933DE2C0D40}" presName="connectorText" presStyleLbl="sibTrans2D1" presStyleIdx="0" presStyleCnt="4"/>
      <dgm:spPr/>
    </dgm:pt>
    <dgm:pt modelId="{97A3C00B-CDD3-4159-8A9F-9A5A8D02C0CD}" type="pres">
      <dgm:prSet presAssocID="{53140719-EBD4-41EF-B61A-2A809CA220E8}" presName="node" presStyleLbl="node1" presStyleIdx="1" presStyleCnt="5">
        <dgm:presLayoutVars>
          <dgm:bulletEnabled val="1"/>
        </dgm:presLayoutVars>
      </dgm:prSet>
      <dgm:spPr/>
    </dgm:pt>
    <dgm:pt modelId="{1AF4FA53-235F-45EE-A2D9-785F8DD0A99F}" type="pres">
      <dgm:prSet presAssocID="{3404EC3A-17FA-48BD-A859-BDC16EC29614}" presName="sibTrans" presStyleLbl="sibTrans2D1" presStyleIdx="1" presStyleCnt="4"/>
      <dgm:spPr/>
    </dgm:pt>
    <dgm:pt modelId="{B9C015B9-455E-4A23-9CF1-CB0FDAD7FCF2}" type="pres">
      <dgm:prSet presAssocID="{3404EC3A-17FA-48BD-A859-BDC16EC29614}" presName="connectorText" presStyleLbl="sibTrans2D1" presStyleIdx="1" presStyleCnt="4"/>
      <dgm:spPr/>
    </dgm:pt>
    <dgm:pt modelId="{CADA9289-4B7D-47B7-A86C-D4A4FD7B674E}" type="pres">
      <dgm:prSet presAssocID="{4504F747-F0BE-419C-9EB9-E3BE1EDD771E}" presName="node" presStyleLbl="node1" presStyleIdx="2" presStyleCnt="5">
        <dgm:presLayoutVars>
          <dgm:bulletEnabled val="1"/>
        </dgm:presLayoutVars>
      </dgm:prSet>
      <dgm:spPr/>
    </dgm:pt>
    <dgm:pt modelId="{9837A68A-79A4-42B2-ACB9-6A03E0B02CD0}" type="pres">
      <dgm:prSet presAssocID="{4C21134C-6F4C-4092-9140-973EC2B70A5E}" presName="sibTrans" presStyleLbl="sibTrans2D1" presStyleIdx="2" presStyleCnt="4"/>
      <dgm:spPr/>
    </dgm:pt>
    <dgm:pt modelId="{A7E4FB56-81D8-43FD-8D1D-91F730D17E01}" type="pres">
      <dgm:prSet presAssocID="{4C21134C-6F4C-4092-9140-973EC2B70A5E}" presName="connectorText" presStyleLbl="sibTrans2D1" presStyleIdx="2" presStyleCnt="4"/>
      <dgm:spPr/>
    </dgm:pt>
    <dgm:pt modelId="{1C4DE47C-75BD-452C-9D41-B9D1230F103E}" type="pres">
      <dgm:prSet presAssocID="{3DB33142-2B70-4599-8BB3-A93C559AE6D3}" presName="node" presStyleLbl="node1" presStyleIdx="3" presStyleCnt="5">
        <dgm:presLayoutVars>
          <dgm:bulletEnabled val="1"/>
        </dgm:presLayoutVars>
      </dgm:prSet>
      <dgm:spPr/>
    </dgm:pt>
    <dgm:pt modelId="{609AF8F9-ABF4-444B-AF2F-67E2C45C375A}" type="pres">
      <dgm:prSet presAssocID="{65197157-3878-42E5-81EC-320A1B162FD8}" presName="sibTrans" presStyleLbl="sibTrans2D1" presStyleIdx="3" presStyleCnt="4"/>
      <dgm:spPr/>
    </dgm:pt>
    <dgm:pt modelId="{3CC90CBA-E3CD-4FC4-83B1-8357AC419A51}" type="pres">
      <dgm:prSet presAssocID="{65197157-3878-42E5-81EC-320A1B162FD8}" presName="connectorText" presStyleLbl="sibTrans2D1" presStyleIdx="3" presStyleCnt="4"/>
      <dgm:spPr/>
    </dgm:pt>
    <dgm:pt modelId="{015311EB-7E6F-4D02-B89A-DCD97554279E}" type="pres">
      <dgm:prSet presAssocID="{0570A04E-F69E-4146-96D4-B0A927002E08}" presName="node" presStyleLbl="node1" presStyleIdx="4" presStyleCnt="5">
        <dgm:presLayoutVars>
          <dgm:bulletEnabled val="1"/>
        </dgm:presLayoutVars>
      </dgm:prSet>
      <dgm:spPr/>
    </dgm:pt>
  </dgm:ptLst>
  <dgm:cxnLst>
    <dgm:cxn modelId="{B1165C04-7818-4F80-949E-9D4E3E429BAD}" type="presOf" srcId="{53140719-EBD4-41EF-B61A-2A809CA220E8}" destId="{97A3C00B-CDD3-4159-8A9F-9A5A8D02C0CD}" srcOrd="0" destOrd="0" presId="urn:microsoft.com/office/officeart/2005/8/layout/process2"/>
    <dgm:cxn modelId="{2842F712-A99B-4144-AE30-43619A911BDF}" type="presOf" srcId="{4C21134C-6F4C-4092-9140-973EC2B70A5E}" destId="{9837A68A-79A4-42B2-ACB9-6A03E0B02CD0}" srcOrd="0" destOrd="0" presId="urn:microsoft.com/office/officeart/2005/8/layout/process2"/>
    <dgm:cxn modelId="{48759F2B-04AF-44AF-BB57-6768FC1B623F}" srcId="{B7E9D2DB-E8EE-474A-829D-84C92A446D23}" destId="{0570A04E-F69E-4146-96D4-B0A927002E08}" srcOrd="4" destOrd="0" parTransId="{BBCBE7E4-A49A-4DF7-9098-22CDBE25C381}" sibTransId="{2D72385F-3F47-4B27-973E-C92535F4821E}"/>
    <dgm:cxn modelId="{B2CCB82D-74E8-496B-BA01-9957368B081D}" type="presOf" srcId="{DEDB1373-BF0D-4CA7-8B55-6933DE2C0D40}" destId="{7EF7CE31-68EB-4804-BB9B-449B883B2BC0}" srcOrd="0" destOrd="0" presId="urn:microsoft.com/office/officeart/2005/8/layout/process2"/>
    <dgm:cxn modelId="{F1D2A234-068E-4E0C-B63E-8A5D52A8EE40}" type="presOf" srcId="{3404EC3A-17FA-48BD-A859-BDC16EC29614}" destId="{1AF4FA53-235F-45EE-A2D9-785F8DD0A99F}" srcOrd="0" destOrd="0" presId="urn:microsoft.com/office/officeart/2005/8/layout/process2"/>
    <dgm:cxn modelId="{C14D0637-CE84-4268-BBA5-555818C8F3F0}" type="presOf" srcId="{3DB33142-2B70-4599-8BB3-A93C559AE6D3}" destId="{1C4DE47C-75BD-452C-9D41-B9D1230F103E}" srcOrd="0" destOrd="0" presId="urn:microsoft.com/office/officeart/2005/8/layout/process2"/>
    <dgm:cxn modelId="{7D63053F-5AD9-4A26-8C23-DE3704F909AA}" srcId="{B7E9D2DB-E8EE-474A-829D-84C92A446D23}" destId="{3DB33142-2B70-4599-8BB3-A93C559AE6D3}" srcOrd="3" destOrd="0" parTransId="{D800A324-2DA6-4216-B9DC-169B223A9BB9}" sibTransId="{65197157-3878-42E5-81EC-320A1B162FD8}"/>
    <dgm:cxn modelId="{4D4D4344-6F05-4BBC-9B6F-DDB135FFE758}" type="presOf" srcId="{65197157-3878-42E5-81EC-320A1B162FD8}" destId="{609AF8F9-ABF4-444B-AF2F-67E2C45C375A}" srcOrd="0" destOrd="0" presId="urn:microsoft.com/office/officeart/2005/8/layout/process2"/>
    <dgm:cxn modelId="{944E8B50-30CC-4EB0-A4AB-5176D445344F}" type="presOf" srcId="{0570A04E-F69E-4146-96D4-B0A927002E08}" destId="{015311EB-7E6F-4D02-B89A-DCD97554279E}" srcOrd="0" destOrd="0" presId="urn:microsoft.com/office/officeart/2005/8/layout/process2"/>
    <dgm:cxn modelId="{E14E7457-BE40-4034-94D0-DE7A11D1CAA6}" type="presOf" srcId="{DEDB1373-BF0D-4CA7-8B55-6933DE2C0D40}" destId="{7F09588C-119F-428C-AD1E-5EB1606B3F3C}" srcOrd="1" destOrd="0" presId="urn:microsoft.com/office/officeart/2005/8/layout/process2"/>
    <dgm:cxn modelId="{96868C8C-A0E7-4488-9418-B3F6924A8E30}" srcId="{B7E9D2DB-E8EE-474A-829D-84C92A446D23}" destId="{3EBB36C4-D6BA-4E7A-A035-D3BFDED966C2}" srcOrd="0" destOrd="0" parTransId="{32FAC786-876B-4B4F-85AA-15191A2DDF6C}" sibTransId="{DEDB1373-BF0D-4CA7-8B55-6933DE2C0D40}"/>
    <dgm:cxn modelId="{32C360A6-88AF-4BB6-A6DF-96DD39CD7A7C}" srcId="{B7E9D2DB-E8EE-474A-829D-84C92A446D23}" destId="{53140719-EBD4-41EF-B61A-2A809CA220E8}" srcOrd="1" destOrd="0" parTransId="{23937D92-F243-4B47-BF4B-074ED7955054}" sibTransId="{3404EC3A-17FA-48BD-A859-BDC16EC29614}"/>
    <dgm:cxn modelId="{6B2BC7AB-BD52-4250-80C4-A370B9824AE6}" type="presOf" srcId="{65197157-3878-42E5-81EC-320A1B162FD8}" destId="{3CC90CBA-E3CD-4FC4-83B1-8357AC419A51}" srcOrd="1" destOrd="0" presId="urn:microsoft.com/office/officeart/2005/8/layout/process2"/>
    <dgm:cxn modelId="{DDE823C9-187D-4F81-BFF0-F399D4A6A784}" type="presOf" srcId="{B7E9D2DB-E8EE-474A-829D-84C92A446D23}" destId="{4D06730D-F5E3-4CA3-901A-9A52A3FB33E8}" srcOrd="0" destOrd="0" presId="urn:microsoft.com/office/officeart/2005/8/layout/process2"/>
    <dgm:cxn modelId="{FF0B41D4-A170-47E7-AA89-8888FE4FF2C1}" type="presOf" srcId="{4C21134C-6F4C-4092-9140-973EC2B70A5E}" destId="{A7E4FB56-81D8-43FD-8D1D-91F730D17E01}" srcOrd="1" destOrd="0" presId="urn:microsoft.com/office/officeart/2005/8/layout/process2"/>
    <dgm:cxn modelId="{69326DD6-DB37-4FF4-B38B-C4F38242EC07}" type="presOf" srcId="{3404EC3A-17FA-48BD-A859-BDC16EC29614}" destId="{B9C015B9-455E-4A23-9CF1-CB0FDAD7FCF2}" srcOrd="1" destOrd="0" presId="urn:microsoft.com/office/officeart/2005/8/layout/process2"/>
    <dgm:cxn modelId="{34F2B9E4-3028-47EA-84CB-7BF211160378}" srcId="{B7E9D2DB-E8EE-474A-829D-84C92A446D23}" destId="{4504F747-F0BE-419C-9EB9-E3BE1EDD771E}" srcOrd="2" destOrd="0" parTransId="{E82AFD10-343B-4980-B729-02F4A5DF9BF3}" sibTransId="{4C21134C-6F4C-4092-9140-973EC2B70A5E}"/>
    <dgm:cxn modelId="{FD7E73E7-8648-4EB5-8985-C64B8859D064}" type="presOf" srcId="{4504F747-F0BE-419C-9EB9-E3BE1EDD771E}" destId="{CADA9289-4B7D-47B7-A86C-D4A4FD7B674E}" srcOrd="0" destOrd="0" presId="urn:microsoft.com/office/officeart/2005/8/layout/process2"/>
    <dgm:cxn modelId="{626B41F8-4601-45CF-B246-D21021221AEF}" type="presOf" srcId="{3EBB36C4-D6BA-4E7A-A035-D3BFDED966C2}" destId="{9DDF4A0E-E68B-4A35-9500-6CBAA9608509}" srcOrd="0" destOrd="0" presId="urn:microsoft.com/office/officeart/2005/8/layout/process2"/>
    <dgm:cxn modelId="{A8106B13-D6DE-4EDD-9EA0-89EC66365154}" type="presParOf" srcId="{4D06730D-F5E3-4CA3-901A-9A52A3FB33E8}" destId="{9DDF4A0E-E68B-4A35-9500-6CBAA9608509}" srcOrd="0" destOrd="0" presId="urn:microsoft.com/office/officeart/2005/8/layout/process2"/>
    <dgm:cxn modelId="{FDCF9DC3-9A87-43B3-85E9-1941E2B6DC0C}" type="presParOf" srcId="{4D06730D-F5E3-4CA3-901A-9A52A3FB33E8}" destId="{7EF7CE31-68EB-4804-BB9B-449B883B2BC0}" srcOrd="1" destOrd="0" presId="urn:microsoft.com/office/officeart/2005/8/layout/process2"/>
    <dgm:cxn modelId="{0694D511-F870-4546-9F8A-4169E8D5285F}" type="presParOf" srcId="{7EF7CE31-68EB-4804-BB9B-449B883B2BC0}" destId="{7F09588C-119F-428C-AD1E-5EB1606B3F3C}" srcOrd="0" destOrd="0" presId="urn:microsoft.com/office/officeart/2005/8/layout/process2"/>
    <dgm:cxn modelId="{5C6DCBCB-B9AD-4EBB-86AC-6D04389D0F37}" type="presParOf" srcId="{4D06730D-F5E3-4CA3-901A-9A52A3FB33E8}" destId="{97A3C00B-CDD3-4159-8A9F-9A5A8D02C0CD}" srcOrd="2" destOrd="0" presId="urn:microsoft.com/office/officeart/2005/8/layout/process2"/>
    <dgm:cxn modelId="{82719E49-90D8-4B75-A9DE-1F795CCA0EF5}" type="presParOf" srcId="{4D06730D-F5E3-4CA3-901A-9A52A3FB33E8}" destId="{1AF4FA53-235F-45EE-A2D9-785F8DD0A99F}" srcOrd="3" destOrd="0" presId="urn:microsoft.com/office/officeart/2005/8/layout/process2"/>
    <dgm:cxn modelId="{EDA767F3-8645-4381-AA7D-322F214C4BFA}" type="presParOf" srcId="{1AF4FA53-235F-45EE-A2D9-785F8DD0A99F}" destId="{B9C015B9-455E-4A23-9CF1-CB0FDAD7FCF2}" srcOrd="0" destOrd="0" presId="urn:microsoft.com/office/officeart/2005/8/layout/process2"/>
    <dgm:cxn modelId="{289A01D1-39C1-475B-AE2B-F92EDB5F874B}" type="presParOf" srcId="{4D06730D-F5E3-4CA3-901A-9A52A3FB33E8}" destId="{CADA9289-4B7D-47B7-A86C-D4A4FD7B674E}" srcOrd="4" destOrd="0" presId="urn:microsoft.com/office/officeart/2005/8/layout/process2"/>
    <dgm:cxn modelId="{883BB988-04E7-4DF8-92F4-C25660598B26}" type="presParOf" srcId="{4D06730D-F5E3-4CA3-901A-9A52A3FB33E8}" destId="{9837A68A-79A4-42B2-ACB9-6A03E0B02CD0}" srcOrd="5" destOrd="0" presId="urn:microsoft.com/office/officeart/2005/8/layout/process2"/>
    <dgm:cxn modelId="{9F2DAA64-5AE6-481C-83C1-D568AA278C1A}" type="presParOf" srcId="{9837A68A-79A4-42B2-ACB9-6A03E0B02CD0}" destId="{A7E4FB56-81D8-43FD-8D1D-91F730D17E01}" srcOrd="0" destOrd="0" presId="urn:microsoft.com/office/officeart/2005/8/layout/process2"/>
    <dgm:cxn modelId="{17946156-D69A-4159-9588-2DA5C57574E0}" type="presParOf" srcId="{4D06730D-F5E3-4CA3-901A-9A52A3FB33E8}" destId="{1C4DE47C-75BD-452C-9D41-B9D1230F103E}" srcOrd="6" destOrd="0" presId="urn:microsoft.com/office/officeart/2005/8/layout/process2"/>
    <dgm:cxn modelId="{32A7FB69-DFB2-4A17-B68C-706D5D23AB4E}" type="presParOf" srcId="{4D06730D-F5E3-4CA3-901A-9A52A3FB33E8}" destId="{609AF8F9-ABF4-444B-AF2F-67E2C45C375A}" srcOrd="7" destOrd="0" presId="urn:microsoft.com/office/officeart/2005/8/layout/process2"/>
    <dgm:cxn modelId="{E5764C28-0267-4DBE-A17D-DE5E81D0A47C}" type="presParOf" srcId="{609AF8F9-ABF4-444B-AF2F-67E2C45C375A}" destId="{3CC90CBA-E3CD-4FC4-83B1-8357AC419A51}" srcOrd="0" destOrd="0" presId="urn:microsoft.com/office/officeart/2005/8/layout/process2"/>
    <dgm:cxn modelId="{5DB3AC8F-2C52-4433-95BD-F3A5D8BCACD2}" type="presParOf" srcId="{4D06730D-F5E3-4CA3-901A-9A52A3FB33E8}" destId="{015311EB-7E6F-4D02-B89A-DCD97554279E}" srcOrd="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CA2282-4F3F-4040-B774-CA323912D6BC}" type="doc">
      <dgm:prSet loTypeId="urn:microsoft.com/office/officeart/2005/8/layout/process1" loCatId="process" qsTypeId="urn:microsoft.com/office/officeart/2005/8/quickstyle/simple1" qsCatId="simple" csTypeId="urn:microsoft.com/office/officeart/2005/8/colors/accent1_2" csCatId="accent1" phldr="1"/>
      <dgm:spPr/>
    </dgm:pt>
    <dgm:pt modelId="{F13802AB-93AD-48DC-AD89-7FF5902F9805}">
      <dgm:prSet phldrT="[Text]"/>
      <dgm:spPr/>
      <dgm:t>
        <a:bodyPr/>
        <a:lstStyle/>
        <a:p>
          <a:r>
            <a:rPr lang="pt-BR" dirty="0"/>
            <a:t>Data </a:t>
          </a:r>
          <a:r>
            <a:rPr lang="pt-BR" dirty="0" err="1"/>
            <a:t>Inspection</a:t>
          </a:r>
          <a:endParaRPr lang="pt-BR" dirty="0"/>
        </a:p>
      </dgm:t>
    </dgm:pt>
    <dgm:pt modelId="{4E596D18-A9CE-40B7-AEF6-16725284637E}" type="parTrans" cxnId="{F9378C5A-306B-40B6-9D7D-1359C459BAF7}">
      <dgm:prSet/>
      <dgm:spPr/>
      <dgm:t>
        <a:bodyPr/>
        <a:lstStyle/>
        <a:p>
          <a:endParaRPr lang="pt-BR"/>
        </a:p>
      </dgm:t>
    </dgm:pt>
    <dgm:pt modelId="{FB18F38A-8E78-4AF2-8C5F-4925CB9E91B5}" type="sibTrans" cxnId="{F9378C5A-306B-40B6-9D7D-1359C459BAF7}">
      <dgm:prSet/>
      <dgm:spPr/>
      <dgm:t>
        <a:bodyPr/>
        <a:lstStyle/>
        <a:p>
          <a:endParaRPr lang="pt-BR"/>
        </a:p>
      </dgm:t>
    </dgm:pt>
    <dgm:pt modelId="{688CEB22-A9D3-4ACB-A6A3-2722BE504DDB}">
      <dgm:prSet phldrT="[Text]"/>
      <dgm:spPr/>
      <dgm:t>
        <a:bodyPr/>
        <a:lstStyle/>
        <a:p>
          <a:r>
            <a:rPr lang="pt-BR" dirty="0" err="1"/>
            <a:t>Cleaning</a:t>
          </a:r>
          <a:endParaRPr lang="pt-BR" dirty="0"/>
        </a:p>
      </dgm:t>
    </dgm:pt>
    <dgm:pt modelId="{2164A305-690C-40CE-A736-F22FC7D673CD}" type="parTrans" cxnId="{9380FCC3-067B-4979-85BF-E3B8F55D990C}">
      <dgm:prSet/>
      <dgm:spPr/>
      <dgm:t>
        <a:bodyPr/>
        <a:lstStyle/>
        <a:p>
          <a:endParaRPr lang="pt-BR"/>
        </a:p>
      </dgm:t>
    </dgm:pt>
    <dgm:pt modelId="{E17F6B8D-40F0-4CE6-B841-95BDA81FD99D}" type="sibTrans" cxnId="{9380FCC3-067B-4979-85BF-E3B8F55D990C}">
      <dgm:prSet/>
      <dgm:spPr/>
      <dgm:t>
        <a:bodyPr/>
        <a:lstStyle/>
        <a:p>
          <a:endParaRPr lang="pt-BR"/>
        </a:p>
      </dgm:t>
    </dgm:pt>
    <dgm:pt modelId="{53C55F7B-7343-4DC2-A0C7-CB7EE77E55DE}">
      <dgm:prSet phldrT="[Text]"/>
      <dgm:spPr/>
      <dgm:t>
        <a:bodyPr/>
        <a:lstStyle/>
        <a:p>
          <a:r>
            <a:rPr lang="pt-BR" dirty="0" err="1"/>
            <a:t>Transformation</a:t>
          </a:r>
          <a:endParaRPr lang="pt-BR" dirty="0"/>
        </a:p>
      </dgm:t>
    </dgm:pt>
    <dgm:pt modelId="{198A7104-8AD4-423B-8CB9-7634BA500925}" type="parTrans" cxnId="{27D8A994-6D72-4488-92B5-E0E019A80173}">
      <dgm:prSet/>
      <dgm:spPr/>
      <dgm:t>
        <a:bodyPr/>
        <a:lstStyle/>
        <a:p>
          <a:endParaRPr lang="pt-BR"/>
        </a:p>
      </dgm:t>
    </dgm:pt>
    <dgm:pt modelId="{3867CE0D-EBD0-4131-8274-058160BA211C}" type="sibTrans" cxnId="{27D8A994-6D72-4488-92B5-E0E019A80173}">
      <dgm:prSet/>
      <dgm:spPr/>
      <dgm:t>
        <a:bodyPr/>
        <a:lstStyle/>
        <a:p>
          <a:endParaRPr lang="pt-BR"/>
        </a:p>
      </dgm:t>
    </dgm:pt>
    <dgm:pt modelId="{60C3A2A6-1FFE-4CB4-8E7E-658DDC5D6D1D}">
      <dgm:prSet phldrT="[Text]"/>
      <dgm:spPr/>
      <dgm:t>
        <a:bodyPr/>
        <a:lstStyle/>
        <a:p>
          <a:r>
            <a:rPr lang="pt-BR" dirty="0" err="1"/>
            <a:t>Integration</a:t>
          </a:r>
          <a:endParaRPr lang="pt-BR" dirty="0"/>
        </a:p>
      </dgm:t>
    </dgm:pt>
    <dgm:pt modelId="{F314C9A4-7310-4601-9DB4-0D33E0656767}" type="parTrans" cxnId="{7CA0E3FF-1B10-4AFF-B8A1-55811BD8CF01}">
      <dgm:prSet/>
      <dgm:spPr/>
      <dgm:t>
        <a:bodyPr/>
        <a:lstStyle/>
        <a:p>
          <a:endParaRPr lang="pt-BR"/>
        </a:p>
      </dgm:t>
    </dgm:pt>
    <dgm:pt modelId="{5BFCB616-F16F-4664-BA5F-EB1EC35E8182}" type="sibTrans" cxnId="{7CA0E3FF-1B10-4AFF-B8A1-55811BD8CF01}">
      <dgm:prSet/>
      <dgm:spPr/>
      <dgm:t>
        <a:bodyPr/>
        <a:lstStyle/>
        <a:p>
          <a:endParaRPr lang="pt-BR"/>
        </a:p>
      </dgm:t>
    </dgm:pt>
    <dgm:pt modelId="{92E37439-EDA6-4160-AB22-1D95DF64F089}" type="pres">
      <dgm:prSet presAssocID="{EFCA2282-4F3F-4040-B774-CA323912D6BC}" presName="Name0" presStyleCnt="0">
        <dgm:presLayoutVars>
          <dgm:dir/>
          <dgm:resizeHandles val="exact"/>
        </dgm:presLayoutVars>
      </dgm:prSet>
      <dgm:spPr/>
    </dgm:pt>
    <dgm:pt modelId="{73A8D7B2-EB95-4774-8104-9115BE679E4F}" type="pres">
      <dgm:prSet presAssocID="{F13802AB-93AD-48DC-AD89-7FF5902F9805}" presName="node" presStyleLbl="node1" presStyleIdx="0" presStyleCnt="4">
        <dgm:presLayoutVars>
          <dgm:bulletEnabled val="1"/>
        </dgm:presLayoutVars>
      </dgm:prSet>
      <dgm:spPr/>
    </dgm:pt>
    <dgm:pt modelId="{140D05D2-AB01-4BFB-8A1C-2FEE0AEA417C}" type="pres">
      <dgm:prSet presAssocID="{FB18F38A-8E78-4AF2-8C5F-4925CB9E91B5}" presName="sibTrans" presStyleLbl="sibTrans2D1" presStyleIdx="0" presStyleCnt="3"/>
      <dgm:spPr/>
    </dgm:pt>
    <dgm:pt modelId="{C37C8EFE-35C0-484A-BCBC-B99D760D0B2A}" type="pres">
      <dgm:prSet presAssocID="{FB18F38A-8E78-4AF2-8C5F-4925CB9E91B5}" presName="connectorText" presStyleLbl="sibTrans2D1" presStyleIdx="0" presStyleCnt="3"/>
      <dgm:spPr/>
    </dgm:pt>
    <dgm:pt modelId="{A864DCCF-4EC2-466B-98AD-8B56740B67FE}" type="pres">
      <dgm:prSet presAssocID="{688CEB22-A9D3-4ACB-A6A3-2722BE504DDB}" presName="node" presStyleLbl="node1" presStyleIdx="1" presStyleCnt="4">
        <dgm:presLayoutVars>
          <dgm:bulletEnabled val="1"/>
        </dgm:presLayoutVars>
      </dgm:prSet>
      <dgm:spPr/>
    </dgm:pt>
    <dgm:pt modelId="{C26AD06D-9C8D-4521-AB3F-4DA715ED0E7A}" type="pres">
      <dgm:prSet presAssocID="{E17F6B8D-40F0-4CE6-B841-95BDA81FD99D}" presName="sibTrans" presStyleLbl="sibTrans2D1" presStyleIdx="1" presStyleCnt="3"/>
      <dgm:spPr/>
    </dgm:pt>
    <dgm:pt modelId="{3D44B348-C3B4-4554-942F-5753F4589BA7}" type="pres">
      <dgm:prSet presAssocID="{E17F6B8D-40F0-4CE6-B841-95BDA81FD99D}" presName="connectorText" presStyleLbl="sibTrans2D1" presStyleIdx="1" presStyleCnt="3"/>
      <dgm:spPr/>
    </dgm:pt>
    <dgm:pt modelId="{B1D638B6-CFFA-4E93-8B72-33D0D58F2162}" type="pres">
      <dgm:prSet presAssocID="{53C55F7B-7343-4DC2-A0C7-CB7EE77E55DE}" presName="node" presStyleLbl="node1" presStyleIdx="2" presStyleCnt="4">
        <dgm:presLayoutVars>
          <dgm:bulletEnabled val="1"/>
        </dgm:presLayoutVars>
      </dgm:prSet>
      <dgm:spPr/>
    </dgm:pt>
    <dgm:pt modelId="{E4AA54DA-608D-4C26-AF36-9A18EF7AE75E}" type="pres">
      <dgm:prSet presAssocID="{3867CE0D-EBD0-4131-8274-058160BA211C}" presName="sibTrans" presStyleLbl="sibTrans2D1" presStyleIdx="2" presStyleCnt="3"/>
      <dgm:spPr/>
    </dgm:pt>
    <dgm:pt modelId="{C9478BE2-85D8-45E4-AC45-27C48CFFEFF3}" type="pres">
      <dgm:prSet presAssocID="{3867CE0D-EBD0-4131-8274-058160BA211C}" presName="connectorText" presStyleLbl="sibTrans2D1" presStyleIdx="2" presStyleCnt="3"/>
      <dgm:spPr/>
    </dgm:pt>
    <dgm:pt modelId="{06F401E1-3BF8-468A-86BD-51F8D522E8D7}" type="pres">
      <dgm:prSet presAssocID="{60C3A2A6-1FFE-4CB4-8E7E-658DDC5D6D1D}" presName="node" presStyleLbl="node1" presStyleIdx="3" presStyleCnt="4">
        <dgm:presLayoutVars>
          <dgm:bulletEnabled val="1"/>
        </dgm:presLayoutVars>
      </dgm:prSet>
      <dgm:spPr/>
    </dgm:pt>
  </dgm:ptLst>
  <dgm:cxnLst>
    <dgm:cxn modelId="{AE3E5106-2D8B-4812-9AFC-F53BA58AD153}" type="presOf" srcId="{FB18F38A-8E78-4AF2-8C5F-4925CB9E91B5}" destId="{C37C8EFE-35C0-484A-BCBC-B99D760D0B2A}" srcOrd="1" destOrd="0" presId="urn:microsoft.com/office/officeart/2005/8/layout/process1"/>
    <dgm:cxn modelId="{9BC6B621-A9E8-4050-9E3F-41D8E0DEEAC8}" type="presOf" srcId="{EFCA2282-4F3F-4040-B774-CA323912D6BC}" destId="{92E37439-EDA6-4160-AB22-1D95DF64F089}" srcOrd="0" destOrd="0" presId="urn:microsoft.com/office/officeart/2005/8/layout/process1"/>
    <dgm:cxn modelId="{81F98040-449B-465F-B1CE-76B9663960AF}" type="presOf" srcId="{688CEB22-A9D3-4ACB-A6A3-2722BE504DDB}" destId="{A864DCCF-4EC2-466B-98AD-8B56740B67FE}" srcOrd="0" destOrd="0" presId="urn:microsoft.com/office/officeart/2005/8/layout/process1"/>
    <dgm:cxn modelId="{62D6846D-5C2E-4D95-822F-166E42B330D9}" type="presOf" srcId="{E17F6B8D-40F0-4CE6-B841-95BDA81FD99D}" destId="{3D44B348-C3B4-4554-942F-5753F4589BA7}" srcOrd="1" destOrd="0" presId="urn:microsoft.com/office/officeart/2005/8/layout/process1"/>
    <dgm:cxn modelId="{A82C6C53-1072-41A7-9AF8-6E15EB12ACA4}" type="presOf" srcId="{FB18F38A-8E78-4AF2-8C5F-4925CB9E91B5}" destId="{140D05D2-AB01-4BFB-8A1C-2FEE0AEA417C}" srcOrd="0" destOrd="0" presId="urn:microsoft.com/office/officeart/2005/8/layout/process1"/>
    <dgm:cxn modelId="{F9378C5A-306B-40B6-9D7D-1359C459BAF7}" srcId="{EFCA2282-4F3F-4040-B774-CA323912D6BC}" destId="{F13802AB-93AD-48DC-AD89-7FF5902F9805}" srcOrd="0" destOrd="0" parTransId="{4E596D18-A9CE-40B7-AEF6-16725284637E}" sibTransId="{FB18F38A-8E78-4AF2-8C5F-4925CB9E91B5}"/>
    <dgm:cxn modelId="{8AC1AC90-B716-490A-9796-E5F40B95A5C4}" type="presOf" srcId="{3867CE0D-EBD0-4131-8274-058160BA211C}" destId="{C9478BE2-85D8-45E4-AC45-27C48CFFEFF3}" srcOrd="1" destOrd="0" presId="urn:microsoft.com/office/officeart/2005/8/layout/process1"/>
    <dgm:cxn modelId="{18598F91-76C7-42A8-AD86-769546343D81}" type="presOf" srcId="{60C3A2A6-1FFE-4CB4-8E7E-658DDC5D6D1D}" destId="{06F401E1-3BF8-468A-86BD-51F8D522E8D7}" srcOrd="0" destOrd="0" presId="urn:microsoft.com/office/officeart/2005/8/layout/process1"/>
    <dgm:cxn modelId="{27D8A994-6D72-4488-92B5-E0E019A80173}" srcId="{EFCA2282-4F3F-4040-B774-CA323912D6BC}" destId="{53C55F7B-7343-4DC2-A0C7-CB7EE77E55DE}" srcOrd="2" destOrd="0" parTransId="{198A7104-8AD4-423B-8CB9-7634BA500925}" sibTransId="{3867CE0D-EBD0-4131-8274-058160BA211C}"/>
    <dgm:cxn modelId="{5C99C1AA-40B8-4C7B-8E9B-E066D7AC2C13}" type="presOf" srcId="{E17F6B8D-40F0-4CE6-B841-95BDA81FD99D}" destId="{C26AD06D-9C8D-4521-AB3F-4DA715ED0E7A}" srcOrd="0" destOrd="0" presId="urn:microsoft.com/office/officeart/2005/8/layout/process1"/>
    <dgm:cxn modelId="{9380FCC3-067B-4979-85BF-E3B8F55D990C}" srcId="{EFCA2282-4F3F-4040-B774-CA323912D6BC}" destId="{688CEB22-A9D3-4ACB-A6A3-2722BE504DDB}" srcOrd="1" destOrd="0" parTransId="{2164A305-690C-40CE-A736-F22FC7D673CD}" sibTransId="{E17F6B8D-40F0-4CE6-B841-95BDA81FD99D}"/>
    <dgm:cxn modelId="{35B01ECD-9761-40E2-A60E-1FB37B95E8A9}" type="presOf" srcId="{3867CE0D-EBD0-4131-8274-058160BA211C}" destId="{E4AA54DA-608D-4C26-AF36-9A18EF7AE75E}" srcOrd="0" destOrd="0" presId="urn:microsoft.com/office/officeart/2005/8/layout/process1"/>
    <dgm:cxn modelId="{A4CC46DC-8FC7-400D-ADF6-F0748D4F25AA}" type="presOf" srcId="{F13802AB-93AD-48DC-AD89-7FF5902F9805}" destId="{73A8D7B2-EB95-4774-8104-9115BE679E4F}" srcOrd="0" destOrd="0" presId="urn:microsoft.com/office/officeart/2005/8/layout/process1"/>
    <dgm:cxn modelId="{4047DEF7-98C8-4AE0-8D6C-E5E630165E24}" type="presOf" srcId="{53C55F7B-7343-4DC2-A0C7-CB7EE77E55DE}" destId="{B1D638B6-CFFA-4E93-8B72-33D0D58F2162}" srcOrd="0" destOrd="0" presId="urn:microsoft.com/office/officeart/2005/8/layout/process1"/>
    <dgm:cxn modelId="{7CA0E3FF-1B10-4AFF-B8A1-55811BD8CF01}" srcId="{EFCA2282-4F3F-4040-B774-CA323912D6BC}" destId="{60C3A2A6-1FFE-4CB4-8E7E-658DDC5D6D1D}" srcOrd="3" destOrd="0" parTransId="{F314C9A4-7310-4601-9DB4-0D33E0656767}" sibTransId="{5BFCB616-F16F-4664-BA5F-EB1EC35E8182}"/>
    <dgm:cxn modelId="{103905F8-EE1A-40F2-BB78-4E21D04F40CA}" type="presParOf" srcId="{92E37439-EDA6-4160-AB22-1D95DF64F089}" destId="{73A8D7B2-EB95-4774-8104-9115BE679E4F}" srcOrd="0" destOrd="0" presId="urn:microsoft.com/office/officeart/2005/8/layout/process1"/>
    <dgm:cxn modelId="{6E179E58-9A24-40D3-8152-FF6A61936A70}" type="presParOf" srcId="{92E37439-EDA6-4160-AB22-1D95DF64F089}" destId="{140D05D2-AB01-4BFB-8A1C-2FEE0AEA417C}" srcOrd="1" destOrd="0" presId="urn:microsoft.com/office/officeart/2005/8/layout/process1"/>
    <dgm:cxn modelId="{ACDE763E-86EC-499D-B5B8-6EE11D0114FF}" type="presParOf" srcId="{140D05D2-AB01-4BFB-8A1C-2FEE0AEA417C}" destId="{C37C8EFE-35C0-484A-BCBC-B99D760D0B2A}" srcOrd="0" destOrd="0" presId="urn:microsoft.com/office/officeart/2005/8/layout/process1"/>
    <dgm:cxn modelId="{32EFDD2E-6D36-468E-AC01-BD5C5AED382E}" type="presParOf" srcId="{92E37439-EDA6-4160-AB22-1D95DF64F089}" destId="{A864DCCF-4EC2-466B-98AD-8B56740B67FE}" srcOrd="2" destOrd="0" presId="urn:microsoft.com/office/officeart/2005/8/layout/process1"/>
    <dgm:cxn modelId="{43056844-A673-470E-88D6-E06EE2DB9145}" type="presParOf" srcId="{92E37439-EDA6-4160-AB22-1D95DF64F089}" destId="{C26AD06D-9C8D-4521-AB3F-4DA715ED0E7A}" srcOrd="3" destOrd="0" presId="urn:microsoft.com/office/officeart/2005/8/layout/process1"/>
    <dgm:cxn modelId="{E75B05C4-9EF0-4040-8B32-3DAE4E8369CA}" type="presParOf" srcId="{C26AD06D-9C8D-4521-AB3F-4DA715ED0E7A}" destId="{3D44B348-C3B4-4554-942F-5753F4589BA7}" srcOrd="0" destOrd="0" presId="urn:microsoft.com/office/officeart/2005/8/layout/process1"/>
    <dgm:cxn modelId="{D0217123-8C42-4B88-AD09-DA1828544A64}" type="presParOf" srcId="{92E37439-EDA6-4160-AB22-1D95DF64F089}" destId="{B1D638B6-CFFA-4E93-8B72-33D0D58F2162}" srcOrd="4" destOrd="0" presId="urn:microsoft.com/office/officeart/2005/8/layout/process1"/>
    <dgm:cxn modelId="{D50E43E7-8D8C-4607-9F7F-7D4CBB558632}" type="presParOf" srcId="{92E37439-EDA6-4160-AB22-1D95DF64F089}" destId="{E4AA54DA-608D-4C26-AF36-9A18EF7AE75E}" srcOrd="5" destOrd="0" presId="urn:microsoft.com/office/officeart/2005/8/layout/process1"/>
    <dgm:cxn modelId="{1E73B130-4BEE-45DB-BA48-7ACC626EEAA9}" type="presParOf" srcId="{E4AA54DA-608D-4C26-AF36-9A18EF7AE75E}" destId="{C9478BE2-85D8-45E4-AC45-27C48CFFEFF3}" srcOrd="0" destOrd="0" presId="urn:microsoft.com/office/officeart/2005/8/layout/process1"/>
    <dgm:cxn modelId="{9EF0BE0B-B6B3-44F0-AE32-8C1E87265D05}" type="presParOf" srcId="{92E37439-EDA6-4160-AB22-1D95DF64F089}" destId="{06F401E1-3BF8-468A-86BD-51F8D522E8D7}"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D837C-484E-48EF-8EC3-F1390FD161FB}">
      <dsp:nvSpPr>
        <dsp:cNvPr id="0" name=""/>
        <dsp:cNvSpPr/>
      </dsp:nvSpPr>
      <dsp:spPr>
        <a:xfrm>
          <a:off x="3527" y="1417791"/>
          <a:ext cx="1542181" cy="9253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kern="1200" dirty="0" err="1"/>
            <a:t>Identify</a:t>
          </a:r>
          <a:r>
            <a:rPr lang="pt-BR" sz="2100" kern="1200" dirty="0"/>
            <a:t> Data </a:t>
          </a:r>
          <a:r>
            <a:rPr lang="pt-BR" sz="2100" kern="1200" dirty="0" err="1"/>
            <a:t>Source</a:t>
          </a:r>
          <a:endParaRPr lang="pt-BR" sz="2100" kern="1200" dirty="0"/>
        </a:p>
      </dsp:txBody>
      <dsp:txXfrm>
        <a:off x="30628" y="1444892"/>
        <a:ext cx="1487979" cy="871107"/>
      </dsp:txXfrm>
    </dsp:sp>
    <dsp:sp modelId="{2BE6D056-E015-4082-866F-4572F78CDF35}">
      <dsp:nvSpPr>
        <dsp:cNvPr id="0" name=""/>
        <dsp:cNvSpPr/>
      </dsp:nvSpPr>
      <dsp:spPr>
        <a:xfrm>
          <a:off x="1699927" y="1689215"/>
          <a:ext cx="326942" cy="3824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t-BR" sz="1600" kern="1200"/>
        </a:p>
      </dsp:txBody>
      <dsp:txXfrm>
        <a:off x="1699927" y="1765707"/>
        <a:ext cx="228859" cy="229477"/>
      </dsp:txXfrm>
    </dsp:sp>
    <dsp:sp modelId="{0E33096E-9075-42C2-9BDF-7B91C4E42159}">
      <dsp:nvSpPr>
        <dsp:cNvPr id="0" name=""/>
        <dsp:cNvSpPr/>
      </dsp:nvSpPr>
      <dsp:spPr>
        <a:xfrm>
          <a:off x="2162581" y="1417791"/>
          <a:ext cx="1542181" cy="9253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kern="1200" dirty="0"/>
            <a:t>Data </a:t>
          </a:r>
          <a:r>
            <a:rPr lang="pt-BR" sz="2100" kern="1200" dirty="0" err="1"/>
            <a:t>Retrieval</a:t>
          </a:r>
          <a:endParaRPr lang="pt-BR" sz="2100" kern="1200" dirty="0"/>
        </a:p>
      </dsp:txBody>
      <dsp:txXfrm>
        <a:off x="2189682" y="1444892"/>
        <a:ext cx="1487979" cy="871107"/>
      </dsp:txXfrm>
    </dsp:sp>
    <dsp:sp modelId="{2EB86ADE-1586-48CB-AC36-84F38D04D2C4}">
      <dsp:nvSpPr>
        <dsp:cNvPr id="0" name=""/>
        <dsp:cNvSpPr/>
      </dsp:nvSpPr>
      <dsp:spPr>
        <a:xfrm>
          <a:off x="3858981" y="1689215"/>
          <a:ext cx="326942" cy="3824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t-BR" sz="1600" kern="1200"/>
        </a:p>
      </dsp:txBody>
      <dsp:txXfrm>
        <a:off x="3858981" y="1765707"/>
        <a:ext cx="228859" cy="229477"/>
      </dsp:txXfrm>
    </dsp:sp>
    <dsp:sp modelId="{0CE3B904-0C4A-421B-91A9-8E96A3EDE337}">
      <dsp:nvSpPr>
        <dsp:cNvPr id="0" name=""/>
        <dsp:cNvSpPr/>
      </dsp:nvSpPr>
      <dsp:spPr>
        <a:xfrm>
          <a:off x="4321636" y="1417791"/>
          <a:ext cx="1542181" cy="9253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kern="1200" dirty="0"/>
            <a:t>Data </a:t>
          </a:r>
          <a:r>
            <a:rPr lang="pt-BR" sz="2100" kern="1200" dirty="0" err="1"/>
            <a:t>Import</a:t>
          </a:r>
          <a:endParaRPr lang="pt-BR" sz="2100" kern="1200" dirty="0"/>
        </a:p>
      </dsp:txBody>
      <dsp:txXfrm>
        <a:off x="4348737" y="1444892"/>
        <a:ext cx="1487979" cy="871107"/>
      </dsp:txXfrm>
    </dsp:sp>
    <dsp:sp modelId="{A1B52692-CEF9-4FB6-AF12-3995405E9729}">
      <dsp:nvSpPr>
        <dsp:cNvPr id="0" name=""/>
        <dsp:cNvSpPr/>
      </dsp:nvSpPr>
      <dsp:spPr>
        <a:xfrm>
          <a:off x="6018036" y="1689215"/>
          <a:ext cx="326942" cy="3824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t-BR" sz="1600" kern="1200"/>
        </a:p>
      </dsp:txBody>
      <dsp:txXfrm>
        <a:off x="6018036" y="1765707"/>
        <a:ext cx="228859" cy="229477"/>
      </dsp:txXfrm>
    </dsp:sp>
    <dsp:sp modelId="{A92332DC-15DF-4BED-AD11-790432477AC2}">
      <dsp:nvSpPr>
        <dsp:cNvPr id="0" name=""/>
        <dsp:cNvSpPr/>
      </dsp:nvSpPr>
      <dsp:spPr>
        <a:xfrm>
          <a:off x="6480690" y="1417791"/>
          <a:ext cx="1542181" cy="9253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kern="1200" dirty="0" err="1"/>
            <a:t>Initial</a:t>
          </a:r>
          <a:r>
            <a:rPr lang="pt-BR" sz="2100" kern="1200" dirty="0"/>
            <a:t> </a:t>
          </a:r>
          <a:r>
            <a:rPr lang="pt-BR" sz="2100" kern="1200" dirty="0" err="1"/>
            <a:t>Inspection</a:t>
          </a:r>
          <a:endParaRPr lang="pt-BR" sz="2100" kern="1200" dirty="0"/>
        </a:p>
      </dsp:txBody>
      <dsp:txXfrm>
        <a:off x="6507791" y="1444892"/>
        <a:ext cx="1487979" cy="871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71B7B-0AC1-4264-81DC-57BFE35EC2A0}">
      <dsp:nvSpPr>
        <dsp:cNvPr id="0" name=""/>
        <dsp:cNvSpPr/>
      </dsp:nvSpPr>
      <dsp:spPr>
        <a:xfrm>
          <a:off x="2037217" y="2396"/>
          <a:ext cx="1605004" cy="891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API </a:t>
          </a:r>
          <a:r>
            <a:rPr lang="pt-BR" sz="2000" kern="1200" dirty="0" err="1"/>
            <a:t>Endpoint</a:t>
          </a:r>
          <a:r>
            <a:rPr lang="pt-BR" sz="2000" kern="1200" dirty="0"/>
            <a:t> </a:t>
          </a:r>
          <a:r>
            <a:rPr lang="pt-BR" sz="2000" kern="1200" dirty="0" err="1"/>
            <a:t>Identification</a:t>
          </a:r>
          <a:endParaRPr lang="pt-BR" sz="2000" kern="1200" dirty="0"/>
        </a:p>
      </dsp:txBody>
      <dsp:txXfrm>
        <a:off x="2063333" y="28512"/>
        <a:ext cx="1552772" cy="839436"/>
      </dsp:txXfrm>
    </dsp:sp>
    <dsp:sp modelId="{559A7E15-8211-4A1A-8E05-2C27D3CED780}">
      <dsp:nvSpPr>
        <dsp:cNvPr id="0" name=""/>
        <dsp:cNvSpPr/>
      </dsp:nvSpPr>
      <dsp:spPr>
        <a:xfrm rot="5400000">
          <a:off x="2672532" y="916357"/>
          <a:ext cx="334375" cy="401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t-BR" sz="1600" kern="1200"/>
        </a:p>
      </dsp:txBody>
      <dsp:txXfrm rot="-5400000">
        <a:off x="2719344" y="949795"/>
        <a:ext cx="240751" cy="234063"/>
      </dsp:txXfrm>
    </dsp:sp>
    <dsp:sp modelId="{B9682548-4239-4ACB-8FF1-78B932F04B7F}">
      <dsp:nvSpPr>
        <dsp:cNvPr id="0" name=""/>
        <dsp:cNvSpPr/>
      </dsp:nvSpPr>
      <dsp:spPr>
        <a:xfrm>
          <a:off x="2037217" y="1339900"/>
          <a:ext cx="1605004" cy="891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API </a:t>
          </a:r>
          <a:r>
            <a:rPr lang="pt-BR" sz="2000" kern="1200" dirty="0" err="1"/>
            <a:t>Request</a:t>
          </a:r>
          <a:endParaRPr lang="pt-BR" sz="2000" kern="1200" dirty="0"/>
        </a:p>
      </dsp:txBody>
      <dsp:txXfrm>
        <a:off x="2063333" y="1366016"/>
        <a:ext cx="1552772" cy="839436"/>
      </dsp:txXfrm>
    </dsp:sp>
    <dsp:sp modelId="{DAD7A587-EF0C-4B28-8BC7-4E92E1280213}">
      <dsp:nvSpPr>
        <dsp:cNvPr id="0" name=""/>
        <dsp:cNvSpPr/>
      </dsp:nvSpPr>
      <dsp:spPr>
        <a:xfrm rot="5400000">
          <a:off x="2672532" y="2253860"/>
          <a:ext cx="334375" cy="401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t-BR" sz="1600" kern="1200"/>
        </a:p>
      </dsp:txBody>
      <dsp:txXfrm rot="-5400000">
        <a:off x="2719344" y="2287298"/>
        <a:ext cx="240751" cy="234063"/>
      </dsp:txXfrm>
    </dsp:sp>
    <dsp:sp modelId="{08358F22-9826-414B-87AC-E4E29FC44E88}">
      <dsp:nvSpPr>
        <dsp:cNvPr id="0" name=""/>
        <dsp:cNvSpPr/>
      </dsp:nvSpPr>
      <dsp:spPr>
        <a:xfrm>
          <a:off x="2037217" y="2677403"/>
          <a:ext cx="1605004" cy="891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Data </a:t>
          </a:r>
          <a:r>
            <a:rPr lang="pt-BR" sz="2000" kern="1200" dirty="0" err="1"/>
            <a:t>Extraction</a:t>
          </a:r>
          <a:endParaRPr lang="pt-BR" sz="2000" kern="1200" dirty="0"/>
        </a:p>
      </dsp:txBody>
      <dsp:txXfrm>
        <a:off x="2063333" y="2703519"/>
        <a:ext cx="1552772" cy="839436"/>
      </dsp:txXfrm>
    </dsp:sp>
    <dsp:sp modelId="{00A74E4E-E3A9-4FE4-8FAD-7C44326D6458}">
      <dsp:nvSpPr>
        <dsp:cNvPr id="0" name=""/>
        <dsp:cNvSpPr/>
      </dsp:nvSpPr>
      <dsp:spPr>
        <a:xfrm rot="5400000">
          <a:off x="2672532" y="3591364"/>
          <a:ext cx="334375" cy="401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t-BR" sz="1600" kern="1200"/>
        </a:p>
      </dsp:txBody>
      <dsp:txXfrm rot="-5400000">
        <a:off x="2719344" y="3624802"/>
        <a:ext cx="240751" cy="234063"/>
      </dsp:txXfrm>
    </dsp:sp>
    <dsp:sp modelId="{97B3BD35-968C-452B-ADD8-405FA0C9E90A}">
      <dsp:nvSpPr>
        <dsp:cNvPr id="0" name=""/>
        <dsp:cNvSpPr/>
      </dsp:nvSpPr>
      <dsp:spPr>
        <a:xfrm>
          <a:off x="2037217" y="4014907"/>
          <a:ext cx="1605004" cy="891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Data </a:t>
          </a:r>
          <a:r>
            <a:rPr lang="pt-BR" sz="2000" kern="1200" dirty="0" err="1"/>
            <a:t>Storage</a:t>
          </a:r>
          <a:endParaRPr lang="pt-BR" sz="2000" kern="1200" dirty="0"/>
        </a:p>
      </dsp:txBody>
      <dsp:txXfrm>
        <a:off x="2063333" y="4041023"/>
        <a:ext cx="1552772" cy="8394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F4A0E-E68B-4A35-9500-6CBAA9608509}">
      <dsp:nvSpPr>
        <dsp:cNvPr id="0" name=""/>
        <dsp:cNvSpPr/>
      </dsp:nvSpPr>
      <dsp:spPr>
        <a:xfrm>
          <a:off x="1835237" y="595"/>
          <a:ext cx="2084846" cy="6962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err="1"/>
            <a:t>Identify</a:t>
          </a:r>
          <a:r>
            <a:rPr lang="pt-BR" sz="1800" kern="1200" dirty="0"/>
            <a:t> Target Website</a:t>
          </a:r>
        </a:p>
      </dsp:txBody>
      <dsp:txXfrm>
        <a:off x="1855628" y="20986"/>
        <a:ext cx="2044064" cy="655435"/>
      </dsp:txXfrm>
    </dsp:sp>
    <dsp:sp modelId="{7EF7CE31-68EB-4804-BB9B-449B883B2BC0}">
      <dsp:nvSpPr>
        <dsp:cNvPr id="0" name=""/>
        <dsp:cNvSpPr/>
      </dsp:nvSpPr>
      <dsp:spPr>
        <a:xfrm rot="5400000">
          <a:off x="2747120" y="714218"/>
          <a:ext cx="261081" cy="313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rot="-5400000">
        <a:off x="2783672" y="740326"/>
        <a:ext cx="187978" cy="182757"/>
      </dsp:txXfrm>
    </dsp:sp>
    <dsp:sp modelId="{97A3C00B-CDD3-4159-8A9F-9A5A8D02C0CD}">
      <dsp:nvSpPr>
        <dsp:cNvPr id="0" name=""/>
        <dsp:cNvSpPr/>
      </dsp:nvSpPr>
      <dsp:spPr>
        <a:xfrm>
          <a:off x="1835237" y="1044921"/>
          <a:ext cx="2084846" cy="6962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 Python Libraries for Scraping</a:t>
          </a:r>
          <a:endParaRPr lang="pt-BR" sz="1800" kern="1200" dirty="0"/>
        </a:p>
      </dsp:txBody>
      <dsp:txXfrm>
        <a:off x="1855628" y="1065312"/>
        <a:ext cx="2044064" cy="655435"/>
      </dsp:txXfrm>
    </dsp:sp>
    <dsp:sp modelId="{1AF4FA53-235F-45EE-A2D9-785F8DD0A99F}">
      <dsp:nvSpPr>
        <dsp:cNvPr id="0" name=""/>
        <dsp:cNvSpPr/>
      </dsp:nvSpPr>
      <dsp:spPr>
        <a:xfrm rot="5400000">
          <a:off x="2747120" y="1758545"/>
          <a:ext cx="261081" cy="313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rot="-5400000">
        <a:off x="2783672" y="1784653"/>
        <a:ext cx="187978" cy="182757"/>
      </dsp:txXfrm>
    </dsp:sp>
    <dsp:sp modelId="{CADA9289-4B7D-47B7-A86C-D4A4FD7B674E}">
      <dsp:nvSpPr>
        <dsp:cNvPr id="0" name=""/>
        <dsp:cNvSpPr/>
      </dsp:nvSpPr>
      <dsp:spPr>
        <a:xfrm>
          <a:off x="1835237" y="2089248"/>
          <a:ext cx="2084846" cy="6962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a:t>Data </a:t>
          </a:r>
          <a:r>
            <a:rPr lang="pt-BR" sz="1800" kern="1200" dirty="0" err="1"/>
            <a:t>Extraction</a:t>
          </a:r>
          <a:endParaRPr lang="pt-BR" sz="1800" kern="1200" dirty="0"/>
        </a:p>
      </dsp:txBody>
      <dsp:txXfrm>
        <a:off x="1855628" y="2109639"/>
        <a:ext cx="2044064" cy="655435"/>
      </dsp:txXfrm>
    </dsp:sp>
    <dsp:sp modelId="{9837A68A-79A4-42B2-ACB9-6A03E0B02CD0}">
      <dsp:nvSpPr>
        <dsp:cNvPr id="0" name=""/>
        <dsp:cNvSpPr/>
      </dsp:nvSpPr>
      <dsp:spPr>
        <a:xfrm rot="5400000">
          <a:off x="2747120" y="2802871"/>
          <a:ext cx="261081" cy="313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rot="-5400000">
        <a:off x="2783672" y="2828979"/>
        <a:ext cx="187978" cy="182757"/>
      </dsp:txXfrm>
    </dsp:sp>
    <dsp:sp modelId="{1C4DE47C-75BD-452C-9D41-B9D1230F103E}">
      <dsp:nvSpPr>
        <dsp:cNvPr id="0" name=""/>
        <dsp:cNvSpPr/>
      </dsp:nvSpPr>
      <dsp:spPr>
        <a:xfrm>
          <a:off x="1835237" y="3133575"/>
          <a:ext cx="2084846" cy="6962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a:t>Data </a:t>
          </a:r>
          <a:r>
            <a:rPr lang="pt-BR" sz="1800" kern="1200" dirty="0" err="1"/>
            <a:t>Cleaning</a:t>
          </a:r>
          <a:endParaRPr lang="pt-BR" sz="1800" kern="1200" dirty="0"/>
        </a:p>
      </dsp:txBody>
      <dsp:txXfrm>
        <a:off x="1855628" y="3153966"/>
        <a:ext cx="2044064" cy="655435"/>
      </dsp:txXfrm>
    </dsp:sp>
    <dsp:sp modelId="{609AF8F9-ABF4-444B-AF2F-67E2C45C375A}">
      <dsp:nvSpPr>
        <dsp:cNvPr id="0" name=""/>
        <dsp:cNvSpPr/>
      </dsp:nvSpPr>
      <dsp:spPr>
        <a:xfrm rot="5400000">
          <a:off x="2747120" y="3847198"/>
          <a:ext cx="261081" cy="313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rot="-5400000">
        <a:off x="2783672" y="3873306"/>
        <a:ext cx="187978" cy="182757"/>
      </dsp:txXfrm>
    </dsp:sp>
    <dsp:sp modelId="{015311EB-7E6F-4D02-B89A-DCD97554279E}">
      <dsp:nvSpPr>
        <dsp:cNvPr id="0" name=""/>
        <dsp:cNvSpPr/>
      </dsp:nvSpPr>
      <dsp:spPr>
        <a:xfrm>
          <a:off x="1835237" y="4177902"/>
          <a:ext cx="2084846" cy="6962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err="1"/>
            <a:t>Storage</a:t>
          </a:r>
          <a:endParaRPr lang="pt-BR" sz="1800" kern="1200" dirty="0"/>
        </a:p>
      </dsp:txBody>
      <dsp:txXfrm>
        <a:off x="1855628" y="4198293"/>
        <a:ext cx="2044064" cy="6554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A8D7B2-EB95-4774-8104-9115BE679E4F}">
      <dsp:nvSpPr>
        <dsp:cNvPr id="0" name=""/>
        <dsp:cNvSpPr/>
      </dsp:nvSpPr>
      <dsp:spPr>
        <a:xfrm>
          <a:off x="3571" y="11867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Data </a:t>
          </a:r>
          <a:r>
            <a:rPr lang="pt-BR" sz="1700" kern="1200" dirty="0" err="1"/>
            <a:t>Inspection</a:t>
          </a:r>
          <a:endParaRPr lang="pt-BR" sz="1700" kern="1200" dirty="0"/>
        </a:p>
      </dsp:txBody>
      <dsp:txXfrm>
        <a:off x="31015" y="1214166"/>
        <a:ext cx="1506815" cy="882133"/>
      </dsp:txXfrm>
    </dsp:sp>
    <dsp:sp modelId="{140D05D2-AB01-4BFB-8A1C-2FEE0AEA417C}">
      <dsp:nvSpPr>
        <dsp:cNvPr id="0" name=""/>
        <dsp:cNvSpPr/>
      </dsp:nvSpPr>
      <dsp:spPr>
        <a:xfrm>
          <a:off x="1721445" y="1461581"/>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1721445" y="1539041"/>
        <a:ext cx="231757" cy="232382"/>
      </dsp:txXfrm>
    </dsp:sp>
    <dsp:sp modelId="{A864DCCF-4EC2-466B-98AD-8B56740B67FE}">
      <dsp:nvSpPr>
        <dsp:cNvPr id="0" name=""/>
        <dsp:cNvSpPr/>
      </dsp:nvSpPr>
      <dsp:spPr>
        <a:xfrm>
          <a:off x="2189956" y="11867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err="1"/>
            <a:t>Cleaning</a:t>
          </a:r>
          <a:endParaRPr lang="pt-BR" sz="1700" kern="1200" dirty="0"/>
        </a:p>
      </dsp:txBody>
      <dsp:txXfrm>
        <a:off x="2217400" y="1214166"/>
        <a:ext cx="1506815" cy="882133"/>
      </dsp:txXfrm>
    </dsp:sp>
    <dsp:sp modelId="{C26AD06D-9C8D-4521-AB3F-4DA715ED0E7A}">
      <dsp:nvSpPr>
        <dsp:cNvPr id="0" name=""/>
        <dsp:cNvSpPr/>
      </dsp:nvSpPr>
      <dsp:spPr>
        <a:xfrm>
          <a:off x="3907829" y="1461581"/>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3907829" y="1539041"/>
        <a:ext cx="231757" cy="232382"/>
      </dsp:txXfrm>
    </dsp:sp>
    <dsp:sp modelId="{B1D638B6-CFFA-4E93-8B72-33D0D58F2162}">
      <dsp:nvSpPr>
        <dsp:cNvPr id="0" name=""/>
        <dsp:cNvSpPr/>
      </dsp:nvSpPr>
      <dsp:spPr>
        <a:xfrm>
          <a:off x="4376340" y="11867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err="1"/>
            <a:t>Transformation</a:t>
          </a:r>
          <a:endParaRPr lang="pt-BR" sz="1700" kern="1200" dirty="0"/>
        </a:p>
      </dsp:txBody>
      <dsp:txXfrm>
        <a:off x="4403784" y="1214166"/>
        <a:ext cx="1506815" cy="882133"/>
      </dsp:txXfrm>
    </dsp:sp>
    <dsp:sp modelId="{E4AA54DA-608D-4C26-AF36-9A18EF7AE75E}">
      <dsp:nvSpPr>
        <dsp:cNvPr id="0" name=""/>
        <dsp:cNvSpPr/>
      </dsp:nvSpPr>
      <dsp:spPr>
        <a:xfrm>
          <a:off x="6094214" y="1461581"/>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6094214" y="1539041"/>
        <a:ext cx="231757" cy="232382"/>
      </dsp:txXfrm>
    </dsp:sp>
    <dsp:sp modelId="{06F401E1-3BF8-468A-86BD-51F8D522E8D7}">
      <dsp:nvSpPr>
        <dsp:cNvPr id="0" name=""/>
        <dsp:cNvSpPr/>
      </dsp:nvSpPr>
      <dsp:spPr>
        <a:xfrm>
          <a:off x="6562724" y="11867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err="1"/>
            <a:t>Integration</a:t>
          </a:r>
          <a:endParaRPr lang="pt-BR" sz="1700" kern="1200" dirty="0"/>
        </a:p>
      </dsp:txBody>
      <dsp:txXfrm>
        <a:off x="6590168" y="121416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81B767BB-8FB1-A0FE-EF86-50FD1E6356E8}"/>
              </a:ext>
            </a:extLst>
          </p:cNvPr>
          <p:cNvSpPr txBox="1"/>
          <p:nvPr userDrawn="1">
            <p:extLst>
              <p:ext uri="{1162E1C5-73C7-4A58-AE30-91384D911F3F}">
                <p184:classification xmlns:p184="http://schemas.microsoft.com/office/powerpoint/2018/4/main" val="ftr"/>
              </p:ext>
            </p:extLst>
          </p:nvPr>
        </p:nvSpPr>
        <p:spPr>
          <a:xfrm>
            <a:off x="63500" y="6657340"/>
            <a:ext cx="461963" cy="137160"/>
          </a:xfrm>
          <a:prstGeom prst="rect">
            <a:avLst/>
          </a:prstGeom>
        </p:spPr>
        <p:txBody>
          <a:bodyPr horzOverflow="overflow" lIns="0" tIns="0" rIns="0" bIns="0">
            <a:spAutoFit/>
          </a:bodyPr>
          <a:lstStyle/>
          <a:p>
            <a:pPr algn="l"/>
            <a:r>
              <a:rPr lang="pt-BR" sz="900">
                <a:solidFill>
                  <a:srgbClr val="737373"/>
                </a:solidFill>
                <a:latin typeface="Trebuchet MS" panose="020B0603020202020204" pitchFamily="34" charset="0"/>
              </a:rPr>
              <a:t>PÚBLICA</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Cleitonjr/coursera/blob/main/labs-jupyter-spacex-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leitonjr/coursera/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leitonjr/coursera/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Cleitonjr/coursera/blob/main/jupyter-labs-spacex-data-collection-api.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Cleitonjr/coursera/blob/main/jupyter-labs-web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Cleiton Camilo</a:t>
            </a:r>
          </a:p>
          <a:p>
            <a:r>
              <a:rPr lang="en-US" dirty="0">
                <a:solidFill>
                  <a:schemeClr val="bg2"/>
                </a:solidFill>
                <a:latin typeface="Abadi" panose="020B0604020104020204" pitchFamily="34" charset="0"/>
                <a:ea typeface="SF Pro" pitchFamily="2" charset="0"/>
                <a:cs typeface="SF Pro" pitchFamily="2" charset="0"/>
              </a:rPr>
              <a:t>23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623669" cy="4351338"/>
          </a:xfrm>
          <a:prstGeom prst="rect">
            <a:avLst/>
          </a:prstGeom>
        </p:spPr>
        <p:txBody>
          <a:bodyPr/>
          <a:lstStyle/>
          <a:p>
            <a:r>
              <a:rPr lang="en-US" sz="2200" dirty="0">
                <a:solidFill>
                  <a:schemeClr val="accent3">
                    <a:lumMod val="25000"/>
                  </a:schemeClr>
                </a:solidFill>
                <a:latin typeface="Abadi" panose="020B0604020104020204" pitchFamily="34" charset="0"/>
              </a:rPr>
              <a:t>Handling Missing Data: </a:t>
            </a:r>
          </a:p>
          <a:p>
            <a:pPr lvl="1"/>
            <a:r>
              <a:rPr lang="en-US" sz="1800" dirty="0">
                <a:solidFill>
                  <a:schemeClr val="accent3">
                    <a:lumMod val="25000"/>
                  </a:schemeClr>
                </a:solidFill>
                <a:latin typeface="Abadi" panose="020B0604020104020204" pitchFamily="34" charset="0"/>
              </a:rPr>
              <a:t>Identified and handled missing values through techniques such as imputation or removal to ensure the integrity of the dataset.</a:t>
            </a:r>
          </a:p>
          <a:p>
            <a:r>
              <a:rPr lang="en-US" sz="2200" dirty="0">
                <a:solidFill>
                  <a:schemeClr val="accent3">
                    <a:lumMod val="25000"/>
                  </a:schemeClr>
                </a:solidFill>
                <a:latin typeface="Abadi" panose="020B0604020104020204" pitchFamily="34" charset="0"/>
              </a:rPr>
              <a:t>Data Type Conversion: </a:t>
            </a:r>
          </a:p>
          <a:p>
            <a:pPr lvl="1"/>
            <a:r>
              <a:rPr lang="en-US" sz="1800" dirty="0">
                <a:solidFill>
                  <a:schemeClr val="accent3">
                    <a:lumMod val="25000"/>
                  </a:schemeClr>
                </a:solidFill>
                <a:latin typeface="Abadi" panose="020B0604020104020204" pitchFamily="34" charset="0"/>
              </a:rPr>
              <a:t>Converted data types as necessary, such as changing date strings to datetime objects and ensuring numeric fields were in the correct format.</a:t>
            </a:r>
          </a:p>
          <a:p>
            <a:r>
              <a:rPr lang="en-US" sz="2200" dirty="0">
                <a:solidFill>
                  <a:schemeClr val="accent3">
                    <a:lumMod val="25000"/>
                  </a:schemeClr>
                </a:solidFill>
                <a:latin typeface="Abadi" panose="020B0604020104020204" pitchFamily="34" charset="0"/>
              </a:rPr>
              <a:t>Feature Engineering: </a:t>
            </a:r>
          </a:p>
          <a:p>
            <a:pPr lvl="1"/>
            <a:r>
              <a:rPr lang="en-US" sz="1800" dirty="0">
                <a:solidFill>
                  <a:schemeClr val="accent3">
                    <a:lumMod val="25000"/>
                  </a:schemeClr>
                </a:solidFill>
                <a:latin typeface="Abadi" panose="020B0604020104020204" pitchFamily="34" charset="0"/>
              </a:rPr>
              <a:t>Created new features from existing data, such as extracting the year from the launch date or categorizing payload mass into different bins.</a:t>
            </a:r>
          </a:p>
          <a:p>
            <a:r>
              <a:rPr lang="en-US" sz="2200" dirty="0">
                <a:solidFill>
                  <a:schemeClr val="accent3">
                    <a:lumMod val="25000"/>
                  </a:schemeClr>
                </a:solidFill>
                <a:latin typeface="Abadi" panose="020B0604020104020204" pitchFamily="34" charset="0"/>
              </a:rPr>
              <a:t>Data Normalization and Standardization:</a:t>
            </a:r>
          </a:p>
          <a:p>
            <a:pPr lvl="1"/>
            <a:r>
              <a:rPr lang="en-US" sz="1800" dirty="0">
                <a:solidFill>
                  <a:schemeClr val="accent3">
                    <a:lumMod val="25000"/>
                  </a:schemeClr>
                </a:solidFill>
                <a:latin typeface="Abadi" panose="020B0604020104020204" pitchFamily="34" charset="0"/>
              </a:rPr>
              <a:t>Applied normalization or standardization to numerical features to ensure consistency and improve model performance.</a:t>
            </a:r>
          </a:p>
          <a:p>
            <a:r>
              <a:rPr lang="pt-BR" sz="1800" dirty="0" err="1">
                <a:hlinkClick r:id="rId3"/>
              </a:rPr>
              <a:t>coursera</a:t>
            </a:r>
            <a:r>
              <a:rPr lang="pt-BR" sz="1800" dirty="0">
                <a:hlinkClick r:id="rId3"/>
              </a:rPr>
              <a:t>/</a:t>
            </a:r>
            <a:r>
              <a:rPr lang="pt-BR" sz="1800" dirty="0" err="1">
                <a:hlinkClick r:id="rId3"/>
              </a:rPr>
              <a:t>labs</a:t>
            </a:r>
            <a:r>
              <a:rPr lang="pt-BR" sz="1800" dirty="0">
                <a:hlinkClick r:id="rId3"/>
              </a:rPr>
              <a:t>-</a:t>
            </a:r>
            <a:r>
              <a:rPr lang="pt-BR" sz="1800" dirty="0" err="1">
                <a:hlinkClick r:id="rId3"/>
              </a:rPr>
              <a:t>jupyter</a:t>
            </a:r>
            <a:r>
              <a:rPr lang="pt-BR" sz="1800" dirty="0">
                <a:hlinkClick r:id="rId3"/>
              </a:rPr>
              <a:t>-</a:t>
            </a:r>
            <a:r>
              <a:rPr lang="pt-BR" sz="1800" dirty="0" err="1">
                <a:hlinkClick r:id="rId3"/>
              </a:rPr>
              <a:t>spacex</a:t>
            </a:r>
            <a:r>
              <a:rPr lang="pt-BR" sz="1800" dirty="0">
                <a:hlinkClick r:id="rId3"/>
              </a:rPr>
              <a:t>-Data </a:t>
            </a:r>
            <a:r>
              <a:rPr lang="pt-BR" sz="1800" dirty="0" err="1">
                <a:hlinkClick r:id="rId3"/>
              </a:rPr>
              <a:t>wrangling.ipynb</a:t>
            </a:r>
            <a:r>
              <a:rPr lang="pt-BR" sz="1800" dirty="0">
                <a:hlinkClick r:id="rId3"/>
              </a:rPr>
              <a:t> </a:t>
            </a:r>
            <a:r>
              <a:rPr lang="pt-BR" sz="1800" dirty="0" err="1">
                <a:hlinkClick r:id="rId3"/>
              </a:rPr>
              <a:t>at</a:t>
            </a:r>
            <a:r>
              <a:rPr lang="pt-BR" sz="1800" dirty="0">
                <a:hlinkClick r:id="rId3"/>
              </a:rPr>
              <a:t> </a:t>
            </a:r>
            <a:r>
              <a:rPr lang="pt-BR" sz="1800" dirty="0" err="1">
                <a:hlinkClick r:id="rId3"/>
              </a:rPr>
              <a:t>main</a:t>
            </a:r>
            <a:r>
              <a:rPr lang="pt-BR" sz="1800" dirty="0">
                <a:hlinkClick r:id="rId3"/>
              </a:rPr>
              <a:t> · </a:t>
            </a:r>
            <a:r>
              <a:rPr lang="pt-BR" sz="1800" dirty="0" err="1">
                <a:hlinkClick r:id="rId3"/>
              </a:rPr>
              <a:t>Cleitonjr</a:t>
            </a:r>
            <a:r>
              <a:rPr lang="pt-BR" sz="1800" dirty="0">
                <a:hlinkClick r:id="rId3"/>
              </a:rPr>
              <a:t>/</a:t>
            </a:r>
            <a:r>
              <a:rPr lang="pt-BR" sz="1800" dirty="0" err="1">
                <a:hlinkClick r:id="rId3"/>
              </a:rPr>
              <a:t>coursera</a:t>
            </a:r>
            <a:r>
              <a:rPr lang="pt-BR" sz="1800" dirty="0">
                <a:hlinkClick r:id="rId3"/>
              </a:rPr>
              <a:t> (github.com)</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589E2C11-9972-2925-D2D3-663B19214EBE}"/>
              </a:ext>
            </a:extLst>
          </p:cNvPr>
          <p:cNvGraphicFramePr/>
          <p:nvPr>
            <p:extLst>
              <p:ext uri="{D42A27DB-BD31-4B8C-83A1-F6EECF244321}">
                <p14:modId xmlns:p14="http://schemas.microsoft.com/office/powerpoint/2010/main" val="4085646609"/>
              </p:ext>
            </p:extLst>
          </p:nvPr>
        </p:nvGraphicFramePr>
        <p:xfrm>
          <a:off x="1877092" y="4664117"/>
          <a:ext cx="8128000" cy="33104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Scatter Plots:</a:t>
            </a:r>
          </a:p>
          <a:p>
            <a:pPr lvl="1">
              <a:lnSpc>
                <a:spcPct val="100000"/>
              </a:lnSpc>
              <a:spcBef>
                <a:spcPts val="1400"/>
              </a:spcBef>
            </a:pPr>
            <a:r>
              <a:rPr lang="en-US" sz="1600" dirty="0">
                <a:solidFill>
                  <a:schemeClr val="accent3">
                    <a:lumMod val="25000"/>
                  </a:schemeClr>
                </a:solidFill>
                <a:latin typeface="Abadi"/>
              </a:rPr>
              <a:t>Purpose: Used to explore relationships between two continuous variables. For example, plotting </a:t>
            </a:r>
            <a:r>
              <a:rPr lang="en-US" sz="1600" dirty="0" err="1">
                <a:solidFill>
                  <a:schemeClr val="accent3">
                    <a:lumMod val="25000"/>
                  </a:schemeClr>
                </a:solidFill>
                <a:latin typeface="Abadi"/>
              </a:rPr>
              <a:t>PayloadMass</a:t>
            </a:r>
            <a:r>
              <a:rPr lang="en-US" sz="1600" dirty="0">
                <a:solidFill>
                  <a:schemeClr val="accent3">
                    <a:lumMod val="25000"/>
                  </a:schemeClr>
                </a:solidFill>
                <a:latin typeface="Abadi"/>
              </a:rPr>
              <a:t> against </a:t>
            </a:r>
            <a:r>
              <a:rPr lang="en-US" sz="1600" dirty="0" err="1">
                <a:solidFill>
                  <a:schemeClr val="accent3">
                    <a:lumMod val="25000"/>
                  </a:schemeClr>
                </a:solidFill>
                <a:latin typeface="Abadi"/>
              </a:rPr>
              <a:t>FlightNumber</a:t>
            </a:r>
            <a:r>
              <a:rPr lang="en-US" sz="1600" dirty="0">
                <a:solidFill>
                  <a:schemeClr val="accent3">
                    <a:lumMod val="25000"/>
                  </a:schemeClr>
                </a:solidFill>
                <a:latin typeface="Abadi"/>
              </a:rPr>
              <a:t> helped identify any trends or patterns related to the payload mass and its effect on launch outcomes.</a:t>
            </a:r>
          </a:p>
          <a:p>
            <a:pPr>
              <a:lnSpc>
                <a:spcPct val="100000"/>
              </a:lnSpc>
              <a:spcBef>
                <a:spcPts val="1400"/>
              </a:spcBef>
            </a:pPr>
            <a:r>
              <a:rPr lang="en-US" sz="1600" dirty="0">
                <a:solidFill>
                  <a:schemeClr val="accent3">
                    <a:lumMod val="25000"/>
                  </a:schemeClr>
                </a:solidFill>
                <a:latin typeface="Abadi"/>
              </a:rPr>
              <a:t>Bar </a:t>
            </a:r>
            <a:r>
              <a:rPr lang="en-US" sz="1600" dirty="0" err="1">
                <a:solidFill>
                  <a:schemeClr val="accent3">
                    <a:lumMod val="25000"/>
                  </a:schemeClr>
                </a:solidFill>
                <a:latin typeface="Abadi"/>
              </a:rPr>
              <a:t>Charts:Purpose</a:t>
            </a:r>
            <a:r>
              <a:rPr lang="en-US" sz="1600" dirty="0">
                <a:solidFill>
                  <a:schemeClr val="accent3">
                    <a:lumMod val="25000"/>
                  </a:schemeClr>
                </a:solidFill>
                <a:latin typeface="Abadi"/>
              </a:rPr>
              <a:t>: </a:t>
            </a:r>
          </a:p>
          <a:p>
            <a:pPr lvl="1">
              <a:lnSpc>
                <a:spcPct val="100000"/>
              </a:lnSpc>
              <a:spcBef>
                <a:spcPts val="1400"/>
              </a:spcBef>
            </a:pPr>
            <a:r>
              <a:rPr lang="en-US" sz="1600" dirty="0">
                <a:solidFill>
                  <a:schemeClr val="accent3">
                    <a:lumMod val="25000"/>
                  </a:schemeClr>
                </a:solidFill>
                <a:latin typeface="Abadi"/>
              </a:rPr>
              <a:t>Utilized to compare categorical data, such as the success rate of different orbit types. Bar charts made it easy to compare the success rates across various categories.</a:t>
            </a:r>
          </a:p>
          <a:p>
            <a:pPr>
              <a:lnSpc>
                <a:spcPct val="100000"/>
              </a:lnSpc>
              <a:spcBef>
                <a:spcPts val="1400"/>
              </a:spcBef>
            </a:pPr>
            <a:r>
              <a:rPr lang="en-US" sz="1600" dirty="0">
                <a:solidFill>
                  <a:schemeClr val="accent3">
                    <a:lumMod val="25000"/>
                  </a:schemeClr>
                </a:solidFill>
                <a:latin typeface="Abadi"/>
              </a:rPr>
              <a:t>Line Charts:</a:t>
            </a:r>
          </a:p>
          <a:p>
            <a:pPr lvl="1">
              <a:lnSpc>
                <a:spcPct val="100000"/>
              </a:lnSpc>
              <a:spcBef>
                <a:spcPts val="1400"/>
              </a:spcBef>
            </a:pPr>
            <a:r>
              <a:rPr lang="en-US" sz="1600" dirty="0">
                <a:solidFill>
                  <a:schemeClr val="accent3">
                    <a:lumMod val="25000"/>
                  </a:schemeClr>
                </a:solidFill>
                <a:latin typeface="Abadi"/>
              </a:rPr>
              <a:t>Purpose: Created to visualize trends over time, such as the yearly trend of launch success rates. This helped in understanding how SpaceX’s success rate has improved or declined over the years.</a:t>
            </a:r>
          </a:p>
          <a:p>
            <a:pPr>
              <a:lnSpc>
                <a:spcPct val="100000"/>
              </a:lnSpc>
              <a:spcBef>
                <a:spcPts val="1400"/>
              </a:spcBef>
            </a:pPr>
            <a:r>
              <a:rPr lang="en-US" sz="1600" dirty="0">
                <a:solidFill>
                  <a:schemeClr val="accent3">
                    <a:lumMod val="25000"/>
                  </a:schemeClr>
                </a:solidFill>
                <a:latin typeface="Abadi"/>
              </a:rPr>
              <a:t>Heatmaps:</a:t>
            </a:r>
          </a:p>
          <a:p>
            <a:pPr lvl="1">
              <a:lnSpc>
                <a:spcPct val="100000"/>
              </a:lnSpc>
              <a:spcBef>
                <a:spcPts val="1400"/>
              </a:spcBef>
            </a:pPr>
            <a:r>
              <a:rPr lang="en-US" sz="1600" dirty="0">
                <a:solidFill>
                  <a:schemeClr val="accent3">
                    <a:lumMod val="25000"/>
                  </a:schemeClr>
                </a:solidFill>
                <a:latin typeface="Abadi"/>
              </a:rPr>
              <a:t>Purpose: Used to display the correlation between different variables, helping identify which factors might be strongly associated with successful launches.</a:t>
            </a:r>
          </a:p>
          <a:p>
            <a:pPr>
              <a:lnSpc>
                <a:spcPct val="100000"/>
              </a:lnSpc>
              <a:spcBef>
                <a:spcPts val="1400"/>
              </a:spcBef>
            </a:pPr>
            <a:r>
              <a:rPr lang="pt-BR" sz="1600" dirty="0" err="1">
                <a:hlinkClick r:id="rId3"/>
              </a:rPr>
              <a:t>coursera</a:t>
            </a:r>
            <a:r>
              <a:rPr lang="pt-BR" sz="1600" dirty="0">
                <a:hlinkClick r:id="rId3"/>
              </a:rPr>
              <a:t>/</a:t>
            </a:r>
            <a:r>
              <a:rPr lang="pt-BR" sz="1600" dirty="0" err="1">
                <a:hlinkClick r:id="rId3"/>
              </a:rPr>
              <a:t>jupyter-labs-eda-sql-coursera_sqllite.ipynb</a:t>
            </a:r>
            <a:r>
              <a:rPr lang="pt-BR" sz="1600" dirty="0">
                <a:hlinkClick r:id="rId3"/>
              </a:rPr>
              <a:t> </a:t>
            </a:r>
            <a:r>
              <a:rPr lang="pt-BR" sz="1600" dirty="0" err="1">
                <a:hlinkClick r:id="rId3"/>
              </a:rPr>
              <a:t>at</a:t>
            </a:r>
            <a:r>
              <a:rPr lang="pt-BR" sz="1600" dirty="0">
                <a:hlinkClick r:id="rId3"/>
              </a:rPr>
              <a:t> </a:t>
            </a:r>
            <a:r>
              <a:rPr lang="pt-BR" sz="1600" dirty="0" err="1">
                <a:hlinkClick r:id="rId3"/>
              </a:rPr>
              <a:t>main</a:t>
            </a:r>
            <a:r>
              <a:rPr lang="pt-BR" sz="1600" dirty="0">
                <a:hlinkClick r:id="rId3"/>
              </a:rPr>
              <a:t> · </a:t>
            </a:r>
            <a:r>
              <a:rPr lang="pt-BR" sz="1600" dirty="0" err="1">
                <a:hlinkClick r:id="rId3"/>
              </a:rPr>
              <a:t>Cleitonjr</a:t>
            </a:r>
            <a:r>
              <a:rPr lang="pt-BR" sz="1600" dirty="0">
                <a:hlinkClick r:id="rId3"/>
              </a:rPr>
              <a:t>/</a:t>
            </a:r>
            <a:r>
              <a:rPr lang="pt-BR" sz="1600" dirty="0" err="1">
                <a:hlinkClick r:id="rId3"/>
              </a:rPr>
              <a:t>coursera</a:t>
            </a:r>
            <a:r>
              <a:rPr lang="pt-BR" sz="1600" dirty="0">
                <a:hlinkClick r:id="rId3"/>
              </a:rPr>
              <a:t> (github.com)</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11066390" cy="4351338"/>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Query 1: Extract Unique Launch </a:t>
            </a:r>
            <a:r>
              <a:rPr lang="en-US" sz="1200" dirty="0" err="1">
                <a:solidFill>
                  <a:schemeClr val="accent3">
                    <a:lumMod val="25000"/>
                  </a:schemeClr>
                </a:solidFill>
                <a:latin typeface="Abadi"/>
              </a:rPr>
              <a:t>SitesIdentified</a:t>
            </a:r>
            <a:r>
              <a:rPr lang="en-US" sz="1200" dirty="0">
                <a:solidFill>
                  <a:schemeClr val="accent3">
                    <a:lumMod val="25000"/>
                  </a:schemeClr>
                </a:solidFill>
                <a:latin typeface="Abadi"/>
              </a:rPr>
              <a:t> and listed all the unique launch sites present in the dataset to understand the distribution of launches.</a:t>
            </a:r>
          </a:p>
          <a:p>
            <a:pPr>
              <a:lnSpc>
                <a:spcPct val="100000"/>
              </a:lnSpc>
              <a:spcBef>
                <a:spcPts val="1400"/>
              </a:spcBef>
            </a:pPr>
            <a:r>
              <a:rPr lang="en-US" sz="1200" dirty="0">
                <a:solidFill>
                  <a:schemeClr val="accent3">
                    <a:lumMod val="25000"/>
                  </a:schemeClr>
                </a:solidFill>
                <a:latin typeface="Abadi"/>
              </a:rPr>
              <a:t>Query 2: Filter Records by Launch </a:t>
            </a:r>
            <a:r>
              <a:rPr lang="en-US" sz="1200" dirty="0" err="1">
                <a:solidFill>
                  <a:schemeClr val="accent3">
                    <a:lumMod val="25000"/>
                  </a:schemeClr>
                </a:solidFill>
                <a:latin typeface="Abadi"/>
              </a:rPr>
              <a:t>SiteRetrieved</a:t>
            </a:r>
            <a:r>
              <a:rPr lang="en-US" sz="1200" dirty="0">
                <a:solidFill>
                  <a:schemeClr val="accent3">
                    <a:lumMod val="25000"/>
                  </a:schemeClr>
                </a:solidFill>
                <a:latin typeface="Abadi"/>
              </a:rPr>
              <a:t> records for launches from specific sites (e.g., those starting with 'CCA') to focus on site-specific analysis.</a:t>
            </a:r>
          </a:p>
          <a:p>
            <a:pPr>
              <a:lnSpc>
                <a:spcPct val="100000"/>
              </a:lnSpc>
              <a:spcBef>
                <a:spcPts val="1400"/>
              </a:spcBef>
            </a:pPr>
            <a:r>
              <a:rPr lang="en-US" sz="1200" dirty="0">
                <a:solidFill>
                  <a:schemeClr val="accent3">
                    <a:lumMod val="25000"/>
                  </a:schemeClr>
                </a:solidFill>
                <a:latin typeface="Abadi"/>
              </a:rPr>
              <a:t>Query 3: Calculate Total Payload Mass by NASA </a:t>
            </a:r>
            <a:r>
              <a:rPr lang="en-US" sz="1200" dirty="0" err="1">
                <a:solidFill>
                  <a:schemeClr val="accent3">
                    <a:lumMod val="25000"/>
                  </a:schemeClr>
                </a:solidFill>
                <a:latin typeface="Abadi"/>
              </a:rPr>
              <a:t>MissionsSummed</a:t>
            </a:r>
            <a:r>
              <a:rPr lang="en-US" sz="1200" dirty="0">
                <a:solidFill>
                  <a:schemeClr val="accent3">
                    <a:lumMod val="25000"/>
                  </a:schemeClr>
                </a:solidFill>
                <a:latin typeface="Abadi"/>
              </a:rPr>
              <a:t> the payload masses for all missions launched by NASA, providing insight into the total payload managed by NASA.</a:t>
            </a:r>
          </a:p>
          <a:p>
            <a:pPr>
              <a:lnSpc>
                <a:spcPct val="100000"/>
              </a:lnSpc>
              <a:spcBef>
                <a:spcPts val="1400"/>
              </a:spcBef>
            </a:pPr>
            <a:r>
              <a:rPr lang="en-US" sz="1200" dirty="0">
                <a:solidFill>
                  <a:schemeClr val="accent3">
                    <a:lumMod val="25000"/>
                  </a:schemeClr>
                </a:solidFill>
                <a:latin typeface="Abadi"/>
              </a:rPr>
              <a:t>Query 4: Average Payload Mass for Specific Booster </a:t>
            </a:r>
            <a:r>
              <a:rPr lang="en-US" sz="1200" dirty="0" err="1">
                <a:solidFill>
                  <a:schemeClr val="accent3">
                    <a:lumMod val="25000"/>
                  </a:schemeClr>
                </a:solidFill>
                <a:latin typeface="Abadi"/>
              </a:rPr>
              <a:t>VersionsCalculated</a:t>
            </a:r>
            <a:r>
              <a:rPr lang="en-US" sz="1200" dirty="0">
                <a:solidFill>
                  <a:schemeClr val="accent3">
                    <a:lumMod val="25000"/>
                  </a:schemeClr>
                </a:solidFill>
                <a:latin typeface="Abadi"/>
              </a:rPr>
              <a:t> the average payload mass for launches using the F9 v1.1 booster version to assess its performance.</a:t>
            </a:r>
          </a:p>
          <a:p>
            <a:pPr>
              <a:lnSpc>
                <a:spcPct val="100000"/>
              </a:lnSpc>
              <a:spcBef>
                <a:spcPts val="1400"/>
              </a:spcBef>
            </a:pPr>
            <a:r>
              <a:rPr lang="en-US" sz="1200" dirty="0">
                <a:solidFill>
                  <a:schemeClr val="accent3">
                    <a:lumMod val="25000"/>
                  </a:schemeClr>
                </a:solidFill>
                <a:latin typeface="Abadi"/>
              </a:rPr>
              <a:t>Query 5: Identify First Successful Landing on Ground </a:t>
            </a:r>
            <a:r>
              <a:rPr lang="en-US" sz="1200" dirty="0" err="1">
                <a:solidFill>
                  <a:schemeClr val="accent3">
                    <a:lumMod val="25000"/>
                  </a:schemeClr>
                </a:solidFill>
                <a:latin typeface="Abadi"/>
              </a:rPr>
              <a:t>PadQueried</a:t>
            </a:r>
            <a:r>
              <a:rPr lang="en-US" sz="1200" dirty="0">
                <a:solidFill>
                  <a:schemeClr val="accent3">
                    <a:lumMod val="25000"/>
                  </a:schemeClr>
                </a:solidFill>
                <a:latin typeface="Abadi"/>
              </a:rPr>
              <a:t> the dataset to find the date of the first successful landing on a ground pad, marking a significant milestone in SpaceX's history.</a:t>
            </a:r>
          </a:p>
          <a:p>
            <a:pPr>
              <a:lnSpc>
                <a:spcPct val="100000"/>
              </a:lnSpc>
              <a:spcBef>
                <a:spcPts val="1400"/>
              </a:spcBef>
            </a:pPr>
            <a:r>
              <a:rPr lang="en-US" sz="1200" dirty="0">
                <a:solidFill>
                  <a:schemeClr val="accent3">
                    <a:lumMod val="25000"/>
                  </a:schemeClr>
                </a:solidFill>
                <a:latin typeface="Abadi"/>
              </a:rPr>
              <a:t>Query 6: Analyze Successful Drone Ship Landings with Specific </a:t>
            </a:r>
            <a:r>
              <a:rPr lang="en-US" sz="1200" dirty="0" err="1">
                <a:solidFill>
                  <a:schemeClr val="accent3">
                    <a:lumMod val="25000"/>
                  </a:schemeClr>
                </a:solidFill>
                <a:latin typeface="Abadi"/>
              </a:rPr>
              <a:t>PayloadsFiltered</a:t>
            </a:r>
            <a:r>
              <a:rPr lang="en-US" sz="1200" dirty="0">
                <a:solidFill>
                  <a:schemeClr val="accent3">
                    <a:lumMod val="25000"/>
                  </a:schemeClr>
                </a:solidFill>
                <a:latin typeface="Abadi"/>
              </a:rPr>
              <a:t> data to list successful drone ship landings where the payload mass was between 4000 and 6000 kg, identifying key missions within this range.</a:t>
            </a:r>
          </a:p>
          <a:p>
            <a:pPr>
              <a:lnSpc>
                <a:spcPct val="100000"/>
              </a:lnSpc>
              <a:spcBef>
                <a:spcPts val="1400"/>
              </a:spcBef>
            </a:pPr>
            <a:r>
              <a:rPr lang="en-US" sz="1200" dirty="0">
                <a:solidFill>
                  <a:schemeClr val="accent3">
                    <a:lumMod val="25000"/>
                  </a:schemeClr>
                </a:solidFill>
                <a:latin typeface="Abadi"/>
              </a:rPr>
              <a:t>Query 7: Total Number of Successful vs. Failed </a:t>
            </a:r>
            <a:r>
              <a:rPr lang="en-US" sz="1200" dirty="0" err="1">
                <a:solidFill>
                  <a:schemeClr val="accent3">
                    <a:lumMod val="25000"/>
                  </a:schemeClr>
                </a:solidFill>
                <a:latin typeface="Abadi"/>
              </a:rPr>
              <a:t>MissionsCounted</a:t>
            </a:r>
            <a:r>
              <a:rPr lang="en-US" sz="1200" dirty="0">
                <a:solidFill>
                  <a:schemeClr val="accent3">
                    <a:lumMod val="25000"/>
                  </a:schemeClr>
                </a:solidFill>
                <a:latin typeface="Abadi"/>
              </a:rPr>
              <a:t> the number of successful and failed missions, providing a high-level overview of SpaceX’s success rate.</a:t>
            </a:r>
          </a:p>
          <a:p>
            <a:pPr>
              <a:lnSpc>
                <a:spcPct val="100000"/>
              </a:lnSpc>
              <a:spcBef>
                <a:spcPts val="1400"/>
              </a:spcBef>
            </a:pPr>
            <a:r>
              <a:rPr lang="en-US" sz="1200" dirty="0">
                <a:solidFill>
                  <a:schemeClr val="accent3">
                    <a:lumMod val="25000"/>
                  </a:schemeClr>
                </a:solidFill>
                <a:latin typeface="Abadi"/>
              </a:rPr>
              <a:t>Query 8: Max Payload Carried by Booster </a:t>
            </a:r>
            <a:r>
              <a:rPr lang="en-US" sz="1200" dirty="0" err="1">
                <a:solidFill>
                  <a:schemeClr val="accent3">
                    <a:lumMod val="25000"/>
                  </a:schemeClr>
                </a:solidFill>
                <a:latin typeface="Abadi"/>
              </a:rPr>
              <a:t>VersionsUsed</a:t>
            </a:r>
            <a:r>
              <a:rPr lang="en-US" sz="1200" dirty="0">
                <a:solidFill>
                  <a:schemeClr val="accent3">
                    <a:lumMod val="25000"/>
                  </a:schemeClr>
                </a:solidFill>
                <a:latin typeface="Abadi"/>
              </a:rPr>
              <a:t> subqueries to determine which booster versions carried the maximum payload, highlighting the most powerful boosters.</a:t>
            </a:r>
          </a:p>
          <a:p>
            <a:pPr>
              <a:lnSpc>
                <a:spcPct val="100000"/>
              </a:lnSpc>
              <a:spcBef>
                <a:spcPts val="1400"/>
              </a:spcBef>
            </a:pPr>
            <a:r>
              <a:rPr lang="en-US" sz="1200" dirty="0">
                <a:solidFill>
                  <a:schemeClr val="accent3">
                    <a:lumMod val="25000"/>
                  </a:schemeClr>
                </a:solidFill>
                <a:latin typeface="Abadi"/>
              </a:rPr>
              <a:t>Query 9: Analyze 2015 Missions by </a:t>
            </a:r>
            <a:r>
              <a:rPr lang="en-US" sz="1200" dirty="0" err="1">
                <a:solidFill>
                  <a:schemeClr val="accent3">
                    <a:lumMod val="25000"/>
                  </a:schemeClr>
                </a:solidFill>
                <a:latin typeface="Abadi"/>
              </a:rPr>
              <a:t>MonthRetrieved</a:t>
            </a:r>
            <a:r>
              <a:rPr lang="en-US" sz="1200" dirty="0">
                <a:solidFill>
                  <a:schemeClr val="accent3">
                    <a:lumMod val="25000"/>
                  </a:schemeClr>
                </a:solidFill>
                <a:latin typeface="Abadi"/>
              </a:rPr>
              <a:t> records of missions from 2015, analyzing them by month to understand the frequency and success of launches during that year.</a:t>
            </a:r>
          </a:p>
          <a:p>
            <a:pPr>
              <a:lnSpc>
                <a:spcPct val="100000"/>
              </a:lnSpc>
              <a:spcBef>
                <a:spcPts val="1400"/>
              </a:spcBef>
            </a:pPr>
            <a:r>
              <a:rPr lang="en-US" sz="1200" dirty="0">
                <a:solidFill>
                  <a:schemeClr val="accent3">
                    <a:lumMod val="25000"/>
                  </a:schemeClr>
                </a:solidFill>
                <a:latin typeface="Abadi"/>
              </a:rPr>
              <a:t>Query 10: Rank Landing </a:t>
            </a:r>
            <a:r>
              <a:rPr lang="en-US" sz="1200" dirty="0" err="1">
                <a:solidFill>
                  <a:schemeClr val="accent3">
                    <a:lumMod val="25000"/>
                  </a:schemeClr>
                </a:solidFill>
                <a:latin typeface="Abadi"/>
              </a:rPr>
              <a:t>OutcomesRanked</a:t>
            </a:r>
            <a:r>
              <a:rPr lang="en-US" sz="1200" dirty="0">
                <a:solidFill>
                  <a:schemeClr val="accent3">
                    <a:lumMod val="25000"/>
                  </a:schemeClr>
                </a:solidFill>
                <a:latin typeface="Abadi"/>
              </a:rPr>
              <a:t> the different landing outcomes (e.g., success on ground pad, failure on drone ship) between specific dates to evaluate the consistency of landings.</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pt-BR" sz="1200" dirty="0" err="1">
                <a:hlinkClick r:id="rId3"/>
              </a:rPr>
              <a:t>coursera</a:t>
            </a:r>
            <a:r>
              <a:rPr lang="pt-BR" sz="1200" dirty="0">
                <a:hlinkClick r:id="rId3"/>
              </a:rPr>
              <a:t>/</a:t>
            </a:r>
            <a:r>
              <a:rPr lang="pt-BR" sz="1200" dirty="0" err="1">
                <a:hlinkClick r:id="rId3"/>
              </a:rPr>
              <a:t>jupyter-labs-eda-sql-coursera_sqllite.ipynb</a:t>
            </a:r>
            <a:r>
              <a:rPr lang="pt-BR" sz="1200" dirty="0">
                <a:hlinkClick r:id="rId3"/>
              </a:rPr>
              <a:t> </a:t>
            </a:r>
            <a:r>
              <a:rPr lang="pt-BR" sz="1200" dirty="0" err="1">
                <a:hlinkClick r:id="rId3"/>
              </a:rPr>
              <a:t>at</a:t>
            </a:r>
            <a:r>
              <a:rPr lang="pt-BR" sz="1200" dirty="0">
                <a:hlinkClick r:id="rId3"/>
              </a:rPr>
              <a:t> </a:t>
            </a:r>
            <a:r>
              <a:rPr lang="pt-BR" sz="1200" dirty="0" err="1">
                <a:hlinkClick r:id="rId3"/>
              </a:rPr>
              <a:t>main</a:t>
            </a:r>
            <a:r>
              <a:rPr lang="pt-BR" sz="1200" dirty="0">
                <a:hlinkClick r:id="rId3"/>
              </a:rPr>
              <a:t> · </a:t>
            </a:r>
            <a:r>
              <a:rPr lang="pt-BR" sz="1200" dirty="0" err="1">
                <a:hlinkClick r:id="rId3"/>
              </a:rPr>
              <a:t>Cleitonjr</a:t>
            </a:r>
            <a:r>
              <a:rPr lang="pt-BR" sz="1200" dirty="0">
                <a:hlinkClick r:id="rId3"/>
              </a:rPr>
              <a:t>/</a:t>
            </a:r>
            <a:r>
              <a:rPr lang="pt-BR" sz="1200" dirty="0" err="1">
                <a:hlinkClick r:id="rId3"/>
              </a:rPr>
              <a:t>coursera</a:t>
            </a:r>
            <a:r>
              <a:rPr lang="pt-BR" sz="1200" dirty="0">
                <a:hlinkClick r:id="rId3"/>
              </a:rPr>
              <a:t> (github.com)</a:t>
            </a:r>
            <a:endParaRPr lang="en-US" sz="12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93372"/>
            <a:ext cx="10462054" cy="3875314"/>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scatter plot demonstrates the distribution of launches across different sites (CCAFS SLC-40, VAFB SLC-4E, and KSC LC-39A) over time.</a:t>
            </a:r>
          </a:p>
          <a:p>
            <a:pPr>
              <a:lnSpc>
                <a:spcPct val="100000"/>
              </a:lnSpc>
              <a:spcBef>
                <a:spcPts val="1400"/>
              </a:spcBef>
            </a:pPr>
            <a:r>
              <a:rPr lang="en-US" sz="1600" dirty="0">
                <a:solidFill>
                  <a:schemeClr val="accent3">
                    <a:lumMod val="25000"/>
                  </a:schemeClr>
                </a:solidFill>
                <a:latin typeface="Abadi" panose="020B0604020104020204" pitchFamily="34" charset="0"/>
              </a:rPr>
              <a:t>It highlights how the majority of early launches were concentrated at specific sites and how success rates improved as the flight number increased.</a:t>
            </a:r>
          </a:p>
          <a:p>
            <a:pPr>
              <a:lnSpc>
                <a:spcPct val="100000"/>
              </a:lnSpc>
              <a:spcBef>
                <a:spcPts val="1400"/>
              </a:spcBef>
            </a:pPr>
            <a:r>
              <a:rPr lang="en-US" sz="1600" dirty="0">
                <a:solidFill>
                  <a:schemeClr val="accent3">
                    <a:lumMod val="25000"/>
                  </a:schemeClr>
                </a:solidFill>
                <a:latin typeface="Abadi" panose="020B0604020104020204" pitchFamily="34" charset="0"/>
              </a:rPr>
              <a:t>The plot also indicates that certain launch sites, such as KSC LC-39A, were used for more recent launches, reflecting operational changes over time.</a:t>
            </a:r>
          </a:p>
          <a:p>
            <a:pPr>
              <a:lnSpc>
                <a:spcPct val="100000"/>
              </a:lnSpc>
              <a:spcBef>
                <a:spcPts val="1400"/>
              </a:spcBef>
            </a:pPr>
            <a:r>
              <a:rPr lang="en-US" sz="1600" dirty="0">
                <a:solidFill>
                  <a:schemeClr val="accent3">
                    <a:lumMod val="25000"/>
                  </a:schemeClr>
                </a:solidFill>
                <a:latin typeface="Abadi" panose="020B0604020104020204" pitchFamily="34" charset="0"/>
              </a:rPr>
              <a:t>Success vs. Failure:</a:t>
            </a:r>
          </a:p>
          <a:p>
            <a:pPr lvl="1">
              <a:lnSpc>
                <a:spcPct val="100000"/>
              </a:lnSpc>
              <a:spcBef>
                <a:spcPts val="1400"/>
              </a:spcBef>
            </a:pPr>
            <a:r>
              <a:rPr lang="en-US" sz="1600" dirty="0">
                <a:solidFill>
                  <a:schemeClr val="accent3">
                    <a:lumMod val="25000"/>
                  </a:schemeClr>
                </a:solidFill>
                <a:latin typeface="Abadi" panose="020B0604020104020204" pitchFamily="34" charset="0"/>
              </a:rPr>
              <a:t>The scatter plot shows that earlier flights had a higher failure rate, indicated by the orange dots (Class = 0).</a:t>
            </a:r>
          </a:p>
          <a:p>
            <a:pPr lvl="1">
              <a:lnSpc>
                <a:spcPct val="100000"/>
              </a:lnSpc>
              <a:spcBef>
                <a:spcPts val="1400"/>
              </a:spcBef>
            </a:pPr>
            <a:r>
              <a:rPr lang="en-US" sz="1600" dirty="0">
                <a:solidFill>
                  <a:schemeClr val="accent3">
                    <a:lumMod val="25000"/>
                  </a:schemeClr>
                </a:solidFill>
                <a:latin typeface="Abadi" panose="020B0604020104020204" pitchFamily="34" charset="0"/>
              </a:rPr>
              <a:t>As the flight numbers increased, the success rate improved significantly, shown by the increasing number of blue dots (Class = 1).</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D37C789-31B7-9FA2-B61D-13D1B3DE3A8F}"/>
              </a:ext>
            </a:extLst>
          </p:cNvPr>
          <p:cNvPicPr>
            <a:picLocks noChangeAspect="1"/>
          </p:cNvPicPr>
          <p:nvPr/>
        </p:nvPicPr>
        <p:blipFill>
          <a:blip r:embed="rId3"/>
          <a:stretch>
            <a:fillRect/>
          </a:stretch>
        </p:blipFill>
        <p:spPr>
          <a:xfrm>
            <a:off x="734028" y="4836184"/>
            <a:ext cx="10318095" cy="202181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1600"/>
            <a:ext cx="5674332" cy="541020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shows the distribution of payload masses across different launch sites (CCAFS SLC-40, VAFB SLC-4E, KSC LC-39A).</a:t>
            </a:r>
          </a:p>
          <a:p>
            <a:pPr>
              <a:lnSpc>
                <a:spcPct val="100000"/>
              </a:lnSpc>
              <a:spcBef>
                <a:spcPts val="1400"/>
              </a:spcBef>
            </a:pPr>
            <a:r>
              <a:rPr lang="en-US" sz="2200" dirty="0">
                <a:solidFill>
                  <a:schemeClr val="accent3">
                    <a:lumMod val="25000"/>
                  </a:schemeClr>
                </a:solidFill>
                <a:latin typeface="Abadi" panose="020B0604020104020204" pitchFamily="34" charset="0"/>
              </a:rPr>
              <a:t>It highlights the varying payload capacities handled by each launch </a:t>
            </a:r>
            <a:r>
              <a:rPr lang="en-US" sz="2200" dirty="0" err="1">
                <a:solidFill>
                  <a:schemeClr val="accent3">
                    <a:lumMod val="25000"/>
                  </a:schemeClr>
                </a:solidFill>
                <a:latin typeface="Abadi" panose="020B0604020104020204" pitchFamily="34" charset="0"/>
              </a:rPr>
              <a:t>site.The</a:t>
            </a:r>
            <a:r>
              <a:rPr lang="en-US" sz="2200" dirty="0">
                <a:solidFill>
                  <a:schemeClr val="accent3">
                    <a:lumMod val="25000"/>
                  </a:schemeClr>
                </a:solidFill>
                <a:latin typeface="Abadi" panose="020B0604020104020204" pitchFamily="34" charset="0"/>
              </a:rPr>
              <a:t> distribution suggests that some sites were used for heavier payloads, whereas others consistently handled lighter payloads.</a:t>
            </a:r>
          </a:p>
          <a:p>
            <a:pPr>
              <a:lnSpc>
                <a:spcPct val="100000"/>
              </a:lnSpc>
              <a:spcBef>
                <a:spcPts val="1400"/>
              </a:spcBef>
            </a:pPr>
            <a:r>
              <a:rPr lang="en-US" sz="2200" dirty="0">
                <a:solidFill>
                  <a:schemeClr val="accent3">
                    <a:lumMod val="25000"/>
                  </a:schemeClr>
                </a:solidFill>
                <a:latin typeface="Abadi" panose="020B0604020104020204" pitchFamily="34" charset="0"/>
              </a:rPr>
              <a:t>Success vs. Failure:</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plot reveals that launches with lower payloads generally had a higher success rate, shown by the blue dots (Class = 1).</a:t>
            </a:r>
          </a:p>
          <a:p>
            <a:pPr lvl="1">
              <a:lnSpc>
                <a:spcPct val="100000"/>
              </a:lnSpc>
              <a:spcBef>
                <a:spcPts val="1400"/>
              </a:spcBef>
            </a:pPr>
            <a:r>
              <a:rPr lang="en-US" sz="1800" dirty="0">
                <a:solidFill>
                  <a:schemeClr val="accent3">
                    <a:lumMod val="25000"/>
                  </a:schemeClr>
                </a:solidFill>
                <a:latin typeface="Abadi" panose="020B0604020104020204" pitchFamily="34" charset="0"/>
              </a:rPr>
              <a:t>Conversely, some launches with heavier payloads had higher failure rates, indicated by the orange dots (Class = 0), especially at certain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1D25092-3EB0-31C0-C141-6198FF4D691F}"/>
              </a:ext>
            </a:extLst>
          </p:cNvPr>
          <p:cNvPicPr>
            <a:picLocks noChangeAspect="1"/>
          </p:cNvPicPr>
          <p:nvPr/>
        </p:nvPicPr>
        <p:blipFill>
          <a:blip r:embed="rId3"/>
          <a:stretch>
            <a:fillRect/>
          </a:stretch>
        </p:blipFill>
        <p:spPr>
          <a:xfrm>
            <a:off x="6656216" y="1989071"/>
            <a:ext cx="5372499" cy="356264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52600"/>
            <a:ext cx="5021189" cy="4789714"/>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chart shows that certain orbit types, such as ES-L1, GEO, and HEO, have a higher success rate (close to 100%).</a:t>
            </a:r>
          </a:p>
          <a:p>
            <a:pPr>
              <a:lnSpc>
                <a:spcPct val="100000"/>
              </a:lnSpc>
              <a:spcBef>
                <a:spcPts val="1400"/>
              </a:spcBef>
            </a:pPr>
            <a:r>
              <a:rPr lang="en-US" sz="1800" dirty="0">
                <a:solidFill>
                  <a:schemeClr val="accent3">
                    <a:lumMod val="25000"/>
                  </a:schemeClr>
                </a:solidFill>
                <a:latin typeface="Abadi" panose="020B0604020104020204" pitchFamily="34" charset="0"/>
              </a:rPr>
              <a:t>Other orbits, such as GTO and SSO, display a more varied success rate, with GTO having a notably lower success rate compared to others.</a:t>
            </a:r>
          </a:p>
          <a:p>
            <a:pPr>
              <a:lnSpc>
                <a:spcPct val="100000"/>
              </a:lnSpc>
              <a:spcBef>
                <a:spcPts val="1400"/>
              </a:spcBef>
            </a:pPr>
            <a:r>
              <a:rPr lang="en-US" sz="1800" dirty="0">
                <a:solidFill>
                  <a:schemeClr val="accent3">
                    <a:lumMod val="25000"/>
                  </a:schemeClr>
                </a:solidFill>
                <a:latin typeface="Abadi" panose="020B0604020104020204" pitchFamily="34" charset="0"/>
              </a:rPr>
              <a:t>The variation in success rates across different orbit types may be due to the varying levels of difficulty and complexity associated with achieving each orbit.</a:t>
            </a:r>
          </a:p>
          <a:p>
            <a:pPr>
              <a:lnSpc>
                <a:spcPct val="100000"/>
              </a:lnSpc>
              <a:spcBef>
                <a:spcPts val="1400"/>
              </a:spcBef>
            </a:pPr>
            <a:r>
              <a:rPr lang="en-US" sz="1800" dirty="0">
                <a:solidFill>
                  <a:schemeClr val="accent3">
                    <a:lumMod val="25000"/>
                  </a:schemeClr>
                </a:solidFill>
                <a:latin typeface="Abadi" panose="020B0604020104020204" pitchFamily="34" charset="0"/>
              </a:rPr>
              <a:t>Key Insights: The VLEO orbit, although less commonly used, also shows a relatively high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B234622-933E-FAA0-449E-A0DC664DA137}"/>
              </a:ext>
            </a:extLst>
          </p:cNvPr>
          <p:cNvPicPr>
            <a:picLocks noChangeAspect="1"/>
          </p:cNvPicPr>
          <p:nvPr/>
        </p:nvPicPr>
        <p:blipFill>
          <a:blip r:embed="rId3"/>
          <a:stretch>
            <a:fillRect/>
          </a:stretch>
        </p:blipFill>
        <p:spPr>
          <a:xfrm>
            <a:off x="6389332" y="1643743"/>
            <a:ext cx="5032657" cy="42672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1821" y="1338942"/>
            <a:ext cx="5325990" cy="5519057"/>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reveals how different orbit types are associated with varying flight numbers. For example, orbits like LEO and ISS show a dense concentration of successful launches, indicated by the blue dots.</a:t>
            </a:r>
          </a:p>
          <a:p>
            <a:pPr>
              <a:lnSpc>
                <a:spcPct val="100000"/>
              </a:lnSpc>
              <a:spcBef>
                <a:spcPts val="1400"/>
              </a:spcBef>
            </a:pPr>
            <a:r>
              <a:rPr lang="en-US" sz="2200" dirty="0">
                <a:solidFill>
                  <a:schemeClr val="accent3">
                    <a:lumMod val="25000"/>
                  </a:schemeClr>
                </a:solidFill>
                <a:latin typeface="Abadi" panose="020B0604020104020204" pitchFamily="34" charset="0"/>
              </a:rPr>
              <a:t>Certain orbit types, such as GTO and SSO, show a more balanced distribution of successes and failures across different flight numbers.</a:t>
            </a:r>
          </a:p>
          <a:p>
            <a:pPr>
              <a:lnSpc>
                <a:spcPct val="100000"/>
              </a:lnSpc>
              <a:spcBef>
                <a:spcPts val="1400"/>
              </a:spcBef>
            </a:pPr>
            <a:r>
              <a:rPr lang="en-US" sz="2200" dirty="0">
                <a:solidFill>
                  <a:schemeClr val="accent3">
                    <a:lumMod val="25000"/>
                  </a:schemeClr>
                </a:solidFill>
                <a:latin typeface="Abadi" panose="020B0604020104020204" pitchFamily="34" charset="0"/>
              </a:rPr>
              <a:t>The chart also highlights the progression of launches across orbit types as SpaceX continued to develop and refine its technologies over time.</a:t>
            </a:r>
          </a:p>
          <a:p>
            <a:pPr>
              <a:lnSpc>
                <a:spcPct val="100000"/>
              </a:lnSpc>
              <a:spcBef>
                <a:spcPts val="1400"/>
              </a:spcBef>
            </a:pPr>
            <a:r>
              <a:rPr lang="en-US" sz="2200" dirty="0">
                <a:solidFill>
                  <a:schemeClr val="accent3">
                    <a:lumMod val="25000"/>
                  </a:schemeClr>
                </a:solidFill>
                <a:latin typeface="Abadi" panose="020B0604020104020204" pitchFamily="34" charset="0"/>
              </a:rPr>
              <a:t>Key Insights: </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 rates for specific orbit types, such as LEO and ISS, tend to be higher with higher flight numbers, suggesting increased reliability in these orbits as experience grew.</a:t>
            </a:r>
          </a:p>
          <a:p>
            <a:pPr lvl="1">
              <a:lnSpc>
                <a:spcPct val="100000"/>
              </a:lnSpc>
              <a:spcBef>
                <a:spcPts val="1400"/>
              </a:spcBef>
            </a:pPr>
            <a:r>
              <a:rPr lang="en-US" sz="1800" dirty="0">
                <a:solidFill>
                  <a:schemeClr val="accent3">
                    <a:lumMod val="25000"/>
                  </a:schemeClr>
                </a:solidFill>
                <a:latin typeface="Abadi" panose="020B0604020104020204" pitchFamily="34" charset="0"/>
              </a:rPr>
              <a:t>The presence of more orange dots (failures) in lower flight numbers for certain orbit types indicates the challenges faced during the early stages of development.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880F54B-FDA2-1973-5E18-EEACA35C42EF}"/>
              </a:ext>
            </a:extLst>
          </p:cNvPr>
          <p:cNvPicPr>
            <a:picLocks noChangeAspect="1"/>
          </p:cNvPicPr>
          <p:nvPr/>
        </p:nvPicPr>
        <p:blipFill>
          <a:blip r:embed="rId3"/>
          <a:stretch>
            <a:fillRect/>
          </a:stretch>
        </p:blipFill>
        <p:spPr>
          <a:xfrm>
            <a:off x="6096000" y="1480794"/>
            <a:ext cx="5991225" cy="44005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6724" y="1356361"/>
            <a:ext cx="5489275" cy="5371010"/>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shows that certain orbits, such as LEO and ISS, accommodate a wide range of payload masses, with many successful launches even at higher masses.</a:t>
            </a:r>
          </a:p>
          <a:p>
            <a:pPr>
              <a:lnSpc>
                <a:spcPct val="100000"/>
              </a:lnSpc>
              <a:spcBef>
                <a:spcPts val="1400"/>
              </a:spcBef>
            </a:pPr>
            <a:r>
              <a:rPr lang="en-US" sz="2200" dirty="0">
                <a:solidFill>
                  <a:schemeClr val="accent3">
                    <a:lumMod val="25000"/>
                  </a:schemeClr>
                </a:solidFill>
                <a:latin typeface="Abadi" panose="020B0604020104020204" pitchFamily="34" charset="0"/>
              </a:rPr>
              <a:t>For orbits like GTO and SSO, the success rates appear to vary more significantly with payload mass, as shown by the mix of blue and orange dots.</a:t>
            </a:r>
          </a:p>
          <a:p>
            <a:pPr>
              <a:lnSpc>
                <a:spcPct val="100000"/>
              </a:lnSpc>
              <a:spcBef>
                <a:spcPts val="1400"/>
              </a:spcBef>
            </a:pPr>
            <a:r>
              <a:rPr lang="en-US" sz="2200" dirty="0">
                <a:solidFill>
                  <a:schemeClr val="accent3">
                    <a:lumMod val="25000"/>
                  </a:schemeClr>
                </a:solidFill>
                <a:latin typeface="Abadi" panose="020B0604020104020204" pitchFamily="34" charset="0"/>
              </a:rPr>
              <a:t>Some orbits, like GEO and SO, are associated with fewer launches, but these tend to involve either very low or very high payloads, with mixed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Key Insights:</a:t>
            </a:r>
          </a:p>
          <a:p>
            <a:pPr lvl="1">
              <a:lnSpc>
                <a:spcPct val="100000"/>
              </a:lnSpc>
              <a:spcBef>
                <a:spcPts val="1400"/>
              </a:spcBef>
            </a:pPr>
            <a:r>
              <a:rPr lang="en-US" sz="1800" dirty="0">
                <a:solidFill>
                  <a:schemeClr val="accent3">
                    <a:lumMod val="25000"/>
                  </a:schemeClr>
                </a:solidFill>
                <a:latin typeface="Abadi" panose="020B0604020104020204" pitchFamily="34" charset="0"/>
              </a:rPr>
              <a:t>The relationship between payload mass and success rate is orbit-dependent, with some orbits handling heavier payloads more reliably than others.</a:t>
            </a:r>
          </a:p>
          <a:p>
            <a:pPr lvl="1">
              <a:lnSpc>
                <a:spcPct val="100000"/>
              </a:lnSpc>
              <a:spcBef>
                <a:spcPts val="1400"/>
              </a:spcBef>
            </a:pPr>
            <a:r>
              <a:rPr lang="en-US" sz="1800" dirty="0">
                <a:solidFill>
                  <a:schemeClr val="accent3">
                    <a:lumMod val="25000"/>
                  </a:schemeClr>
                </a:solidFill>
                <a:latin typeface="Abadi" panose="020B0604020104020204" pitchFamily="34" charset="0"/>
              </a:rPr>
              <a:t>This plot helps identify which orbit types might require more robust technology or careful planning when dealing with heavier payloads to ensure mission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6CC45BF-2857-03B0-A18F-F88378E6C18E}"/>
              </a:ext>
            </a:extLst>
          </p:cNvPr>
          <p:cNvPicPr>
            <a:picLocks noChangeAspect="1"/>
          </p:cNvPicPr>
          <p:nvPr/>
        </p:nvPicPr>
        <p:blipFill>
          <a:blip r:embed="rId3"/>
          <a:stretch>
            <a:fillRect/>
          </a:stretch>
        </p:blipFill>
        <p:spPr>
          <a:xfrm>
            <a:off x="6095999" y="1356361"/>
            <a:ext cx="5953125" cy="44005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1600"/>
            <a:ext cx="5010303" cy="5355771"/>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 illustrates a clear upward trend in SpaceX's launch success rates from 2010 to 2020.Significant improvements are observed starting around 2014, where the success rate increases dramatically, indicating technological advancements and better launch strategies.</a:t>
            </a:r>
          </a:p>
          <a:p>
            <a:pPr>
              <a:lnSpc>
                <a:spcPct val="100000"/>
              </a:lnSpc>
              <a:spcBef>
                <a:spcPts val="1400"/>
              </a:spcBef>
            </a:pPr>
            <a:r>
              <a:rPr lang="en-US" sz="2200" dirty="0">
                <a:solidFill>
                  <a:schemeClr val="accent3">
                    <a:lumMod val="25000"/>
                  </a:schemeClr>
                </a:solidFill>
                <a:latin typeface="Abadi" panose="020B0604020104020204" pitchFamily="34" charset="0"/>
              </a:rPr>
              <a:t>There are minor dips in certain years, such as 2017 and 2019, which could be attributed to specific challenges or anomalies in those years, but overall, the trend is positive.</a:t>
            </a:r>
          </a:p>
          <a:p>
            <a:pPr>
              <a:lnSpc>
                <a:spcPct val="100000"/>
              </a:lnSpc>
              <a:spcBef>
                <a:spcPts val="1400"/>
              </a:spcBef>
            </a:pPr>
            <a:r>
              <a:rPr lang="en-US" sz="2200" dirty="0">
                <a:solidFill>
                  <a:schemeClr val="accent3">
                    <a:lumMod val="25000"/>
                  </a:schemeClr>
                </a:solidFill>
                <a:latin typeface="Abadi" panose="020B0604020104020204" pitchFamily="34" charset="0"/>
              </a:rPr>
              <a:t>Key Insights:</a:t>
            </a:r>
          </a:p>
          <a:p>
            <a:pPr lvl="1">
              <a:lnSpc>
                <a:spcPct val="100000"/>
              </a:lnSpc>
              <a:spcBef>
                <a:spcPts val="1400"/>
              </a:spcBef>
            </a:pPr>
            <a:r>
              <a:rPr lang="en-US" sz="1800" dirty="0">
                <a:solidFill>
                  <a:schemeClr val="accent3">
                    <a:lumMod val="25000"/>
                  </a:schemeClr>
                </a:solidFill>
                <a:latin typeface="Abadi" panose="020B0604020104020204" pitchFamily="34" charset="0"/>
              </a:rPr>
              <a:t>The consistent increase in success rates suggests that SpaceX has been effectively learning from past missions and continuously improving its processes and technologies.</a:t>
            </a:r>
          </a:p>
          <a:p>
            <a:pPr lvl="1">
              <a:lnSpc>
                <a:spcPct val="100000"/>
              </a:lnSpc>
              <a:spcBef>
                <a:spcPts val="1400"/>
              </a:spcBef>
            </a:pPr>
            <a:r>
              <a:rPr lang="en-US" sz="1800" dirty="0">
                <a:solidFill>
                  <a:schemeClr val="accent3">
                    <a:lumMod val="25000"/>
                  </a:schemeClr>
                </a:solidFill>
                <a:latin typeface="Abadi" panose="020B0604020104020204" pitchFamily="34" charset="0"/>
              </a:rPr>
              <a:t>The high success rate approaching 1.0 in recent years indicates a strong level of reliability and confidence in their launch systems.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CDA34AD-F540-4E9C-3251-3F8FE63C9432}"/>
              </a:ext>
            </a:extLst>
          </p:cNvPr>
          <p:cNvPicPr>
            <a:picLocks noChangeAspect="1"/>
          </p:cNvPicPr>
          <p:nvPr/>
        </p:nvPicPr>
        <p:blipFill>
          <a:blip r:embed="rId3"/>
          <a:stretch>
            <a:fillRect/>
          </a:stretch>
        </p:blipFill>
        <p:spPr>
          <a:xfrm>
            <a:off x="6027811" y="1687285"/>
            <a:ext cx="6009310" cy="391205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SPACEXTBL;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DISTINCT keyword to return only unique values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in the SPACEXTBL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6396"/>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SPACEXTBL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a:lnSpc>
                <a:spcPct val="100000"/>
              </a:lnSpc>
              <a:spcBef>
                <a:spcPts val="1400"/>
              </a:spcBef>
            </a:pPr>
            <a:r>
              <a:rPr lang="en-US" sz="1800" dirty="0">
                <a:solidFill>
                  <a:schemeClr val="accent3">
                    <a:lumMod val="25000"/>
                  </a:schemeClr>
                </a:solidFill>
                <a:latin typeface="Abadi" panose="020B0604020104020204" pitchFamily="34" charset="0"/>
              </a:rPr>
              <a:t>The WHERE clause filters the records where the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column starts with "CCA". The LIKE 'CCA%' condition is used to match any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that begins with the string "CCA". The % wildcard represents any sequence of characters that follow "CCA". The LIMIT 5 clause restricts the result to only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94024F0-942B-48DD-94FC-661E48C9EE03}"/>
              </a:ext>
            </a:extLst>
          </p:cNvPr>
          <p:cNvPicPr>
            <a:picLocks noChangeAspect="1"/>
          </p:cNvPicPr>
          <p:nvPr/>
        </p:nvPicPr>
        <p:blipFill>
          <a:blip r:embed="rId3"/>
          <a:stretch>
            <a:fillRect/>
          </a:stretch>
        </p:blipFill>
        <p:spPr>
          <a:xfrm>
            <a:off x="1181071" y="3502302"/>
            <a:ext cx="9693480" cy="286536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914"/>
            <a:ext cx="9745589" cy="4740049"/>
          </a:xfrm>
          <a:prstGeom prst="rect">
            <a:avLst/>
          </a:prstGeom>
        </p:spPr>
        <p:txBody>
          <a:bodyPr>
            <a:normAutofit/>
          </a:bodyPr>
          <a:lstStyle/>
          <a:p>
            <a:pPr>
              <a:lnSpc>
                <a:spcPct val="100000"/>
              </a:lnSpc>
              <a:spcBef>
                <a:spcPts val="1400"/>
              </a:spcBef>
            </a:pPr>
            <a:r>
              <a:rPr lang="pt-BR" b="0" i="0" dirty="0">
                <a:effectLst/>
                <a:latin typeface="-apple-system"/>
              </a:rPr>
              <a:t>107010</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SUM("PAYLOAD_MASS__KG_") AS </a:t>
            </a:r>
            <a:r>
              <a:rPr lang="en-US" sz="2200" dirty="0" err="1">
                <a:solidFill>
                  <a:schemeClr val="accent3">
                    <a:lumMod val="25000"/>
                  </a:schemeClr>
                </a:solidFill>
                <a:latin typeface="Abadi" panose="020B0604020104020204" pitchFamily="34" charset="0"/>
              </a:rPr>
              <a:t>Total_Payload_Mass</a:t>
            </a:r>
            <a:r>
              <a:rPr lang="en-US" sz="2200" dirty="0">
                <a:solidFill>
                  <a:schemeClr val="accent3">
                    <a:lumMod val="25000"/>
                  </a:schemeClr>
                </a:solidFill>
                <a:latin typeface="Abadi" panose="020B0604020104020204" pitchFamily="34" charset="0"/>
              </a:rPr>
              <a:t> FROM SPACEXTBL WHERE "Customer" LIKE '%NASA%’;</a:t>
            </a:r>
          </a:p>
          <a:p>
            <a:pPr>
              <a:lnSpc>
                <a:spcPct val="100000"/>
              </a:lnSpc>
              <a:spcBef>
                <a:spcPts val="1400"/>
              </a:spcBef>
            </a:pPr>
            <a:r>
              <a:rPr lang="en-US" sz="2200" dirty="0">
                <a:solidFill>
                  <a:schemeClr val="accent3">
                    <a:lumMod val="25000"/>
                  </a:schemeClr>
                </a:solidFill>
                <a:latin typeface="Abadi" panose="020B0604020104020204" pitchFamily="34" charset="0"/>
              </a:rPr>
              <a:t>The SUM("PAYLOAD_MASS__KG_") function calculates the total payload mass in kilograms. The WHERE clause filters the records to include only those where the Customer column contains "NASA". The LIKE '%NASA%' condition is used to match any record where "NASA" appears in the Customer field. The result is stored in the alias </a:t>
            </a:r>
            <a:r>
              <a:rPr lang="en-US" sz="2200" dirty="0" err="1">
                <a:solidFill>
                  <a:schemeClr val="accent3">
                    <a:lumMod val="25000"/>
                  </a:schemeClr>
                </a:solidFill>
                <a:latin typeface="Abadi" panose="020B0604020104020204" pitchFamily="34" charset="0"/>
              </a:rPr>
              <a:t>Total_Payload_Mass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result shows the sum of all payload masses for launches where NASA was the customer. This calculation provides insight into the total mass that NASA has delivered to space using SpaceX's launch vehicles, highlighting NASA's contribution to the overall payload capacity handled by SpaceX.</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2928.4</a:t>
            </a:r>
          </a:p>
          <a:p>
            <a:pPr>
              <a:lnSpc>
                <a:spcPct val="100000"/>
              </a:lnSpc>
              <a:spcBef>
                <a:spcPts val="1400"/>
              </a:spcBef>
            </a:pPr>
            <a:r>
              <a:rPr lang="en-US" sz="2200" dirty="0">
                <a:solidFill>
                  <a:schemeClr val="accent3">
                    <a:lumMod val="25000"/>
                  </a:schemeClr>
                </a:solidFill>
                <a:latin typeface="Abadi" panose="020B0604020104020204" pitchFamily="34" charset="0"/>
              </a:rPr>
              <a:t>The AVG("PAYLOAD_MASS__KG_") function calculates the average payload mass in kilograms. The WHERE clause filters the records to include only those where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is 'F9 v1.1’. The result is stored in the alias </a:t>
            </a:r>
            <a:r>
              <a:rPr lang="en-US" sz="2200" dirty="0" err="1">
                <a:solidFill>
                  <a:schemeClr val="accent3">
                    <a:lumMod val="25000"/>
                  </a:schemeClr>
                </a:solidFill>
                <a:latin typeface="Abadi" panose="020B0604020104020204" pitchFamily="34" charset="0"/>
              </a:rPr>
              <a:t>Average_Payload_Mass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result shows the average mass of payloads that were launched using the F9 v1.1 booster version. This calculation provides insight into the typical payload capacity handled by this specific booster version, which can be useful for understanding its performance and suitability for different types of missions.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pt-BR" b="0" i="0" dirty="0">
                <a:effectLst/>
                <a:latin typeface="-apple-system"/>
              </a:rPr>
              <a:t>2015-12-22</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"Date" FROM SPACEXTBL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ORDER BY "Date" ASC LIMIT 1;</a:t>
            </a:r>
          </a:p>
          <a:p>
            <a:pPr>
              <a:lnSpc>
                <a:spcPct val="100000"/>
              </a:lnSpc>
              <a:spcBef>
                <a:spcPts val="1400"/>
              </a:spcBef>
            </a:pPr>
            <a:r>
              <a:rPr lang="en-US" sz="2200" dirty="0">
                <a:solidFill>
                  <a:schemeClr val="accent3">
                    <a:lumMod val="25000"/>
                  </a:schemeClr>
                </a:solidFill>
                <a:latin typeface="Abadi" panose="020B0604020104020204" pitchFamily="34" charset="0"/>
              </a:rPr>
              <a:t>The WHERE clause filters the records to include only those where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is 'Success (ground pad)', indicating a successful landing on a ground pad. The ORDER BY "Date" ASC sorts the records by date in ascending order, so the earliest date appears first. The LIMIT 1 clause ensures that only the earliest (first) record is returned.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3114"/>
            <a:ext cx="9745589" cy="466384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F9 FT B1022</a:t>
            </a:r>
          </a:p>
          <a:p>
            <a:pPr>
              <a:lnSpc>
                <a:spcPct val="100000"/>
              </a:lnSpc>
              <a:spcBef>
                <a:spcPts val="1400"/>
              </a:spcBef>
            </a:pPr>
            <a:r>
              <a:rPr lang="en-US" sz="2200" dirty="0">
                <a:solidFill>
                  <a:schemeClr val="accent3">
                    <a:lumMod val="25000"/>
                  </a:schemeClr>
                </a:solidFill>
                <a:latin typeface="Abadi" panose="020B0604020104020204" pitchFamily="34" charset="0"/>
              </a:rPr>
              <a:t>F9 FT B1026</a:t>
            </a:r>
          </a:p>
          <a:p>
            <a:pPr>
              <a:lnSpc>
                <a:spcPct val="100000"/>
              </a:lnSpc>
              <a:spcBef>
                <a:spcPts val="1400"/>
              </a:spcBef>
            </a:pPr>
            <a:r>
              <a:rPr lang="en-US" sz="2200" dirty="0">
                <a:solidFill>
                  <a:schemeClr val="accent3">
                    <a:lumMod val="25000"/>
                  </a:schemeClr>
                </a:solidFill>
                <a:latin typeface="Abadi" panose="020B0604020104020204" pitchFamily="34" charset="0"/>
              </a:rPr>
              <a:t>F9 FT B1021.2</a:t>
            </a:r>
          </a:p>
          <a:p>
            <a:pPr>
              <a:lnSpc>
                <a:spcPct val="100000"/>
              </a:lnSpc>
              <a:spcBef>
                <a:spcPts val="1400"/>
              </a:spcBef>
            </a:pPr>
            <a:r>
              <a:rPr lang="en-US" sz="2200" dirty="0">
                <a:solidFill>
                  <a:schemeClr val="accent3">
                    <a:lumMod val="25000"/>
                  </a:schemeClr>
                </a:solidFill>
                <a:latin typeface="Abadi" panose="020B0604020104020204" pitchFamily="34" charset="0"/>
              </a:rPr>
              <a:t>F9 FT B1031.2</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1400"/>
              </a:spcBef>
            </a:pPr>
            <a:r>
              <a:rPr lang="en-US" sz="2200" dirty="0">
                <a:solidFill>
                  <a:schemeClr val="accent3">
                    <a:lumMod val="25000"/>
                  </a:schemeClr>
                </a:solidFill>
                <a:latin typeface="Abadi" panose="020B0604020104020204" pitchFamily="34" charset="0"/>
              </a:rPr>
              <a:t>The WHERE clause filters the records to include only those where:"</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is 'Success (drone ship)', meaning the rocket successfully landed on a drone </a:t>
            </a:r>
            <a:r>
              <a:rPr lang="en-US" sz="2200" dirty="0" err="1">
                <a:solidFill>
                  <a:schemeClr val="accent3">
                    <a:lumMod val="25000"/>
                  </a:schemeClr>
                </a:solidFill>
                <a:latin typeface="Abadi" panose="020B0604020104020204" pitchFamily="34" charset="0"/>
              </a:rPr>
              <a:t>ship."PAYLOAD_MASS__KG</a:t>
            </a:r>
            <a:r>
              <a:rPr lang="en-US" sz="2200" dirty="0">
                <a:solidFill>
                  <a:schemeClr val="accent3">
                    <a:lumMod val="25000"/>
                  </a:schemeClr>
                </a:solidFill>
                <a:latin typeface="Abadi" panose="020B0604020104020204" pitchFamily="34" charset="0"/>
              </a:rPr>
              <a:t>_" is greater than 4000 and less than 6000, restricting the results to payloads within this weight </a:t>
            </a:r>
            <a:r>
              <a:rPr lang="en-US" sz="2200" dirty="0" err="1">
                <a:solidFill>
                  <a:schemeClr val="accent3">
                    <a:lumMod val="25000"/>
                  </a:schemeClr>
                </a:solidFill>
                <a:latin typeface="Abadi" panose="020B0604020104020204" pitchFamily="34" charset="0"/>
              </a:rPr>
              <a:t>range.The</a:t>
            </a:r>
            <a:r>
              <a:rPr lang="en-US" sz="2200" dirty="0">
                <a:solidFill>
                  <a:schemeClr val="accent3">
                    <a:lumMod val="25000"/>
                  </a:schemeClr>
                </a:solidFill>
                <a:latin typeface="Abadi" panose="020B0604020104020204" pitchFamily="34" charset="0"/>
              </a:rPr>
              <a:t> SELECT DISTINCT statement is used to return only unique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names, ensuring that each booster version is listed only once.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06185"/>
            <a:ext cx="10013897" cy="43491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Utilized Python libraries (Pandas, Seaborn, Matplotlib) for data analysis and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Analyzed launch data to uncover trends, success rates, and relationships between key variables like payload mass, orbit type, and flight number.</a:t>
            </a:r>
          </a:p>
          <a:p>
            <a:pPr lvl="1">
              <a:lnSpc>
                <a:spcPct val="100000"/>
              </a:lnSpc>
              <a:spcBef>
                <a:spcPts val="1400"/>
              </a:spcBef>
            </a:pPr>
            <a:r>
              <a:rPr lang="en-US" sz="1800" dirty="0">
                <a:solidFill>
                  <a:schemeClr val="accent3">
                    <a:lumMod val="25000"/>
                  </a:schemeClr>
                </a:solidFill>
                <a:latin typeface="Abadi" panose="020B0604020104020204" pitchFamily="34" charset="0"/>
              </a:rPr>
              <a:t>Employed machine learning techniques to model and predict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Identified key trends in launch success rates over the years.</a:t>
            </a:r>
          </a:p>
          <a:p>
            <a:pPr lvl="1">
              <a:lnSpc>
                <a:spcPct val="100000"/>
              </a:lnSpc>
              <a:spcBef>
                <a:spcPts val="1400"/>
              </a:spcBef>
            </a:pPr>
            <a:r>
              <a:rPr lang="en-US" sz="1800" dirty="0">
                <a:solidFill>
                  <a:schemeClr val="accent3">
                    <a:lumMod val="25000"/>
                  </a:schemeClr>
                </a:solidFill>
                <a:latin typeface="Abadi" panose="020B0604020104020204" pitchFamily="34" charset="0"/>
              </a:rPr>
              <a:t>Uncovered relationships between payload mass, orbit type, and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Successfully modeled and predicted launch outcomes using various machine learning algorithms.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737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Total_Count</a:t>
            </a:r>
            <a:r>
              <a:rPr lang="en-US" sz="2200" dirty="0">
                <a:solidFill>
                  <a:schemeClr val="accent3">
                    <a:lumMod val="25000"/>
                  </a:schemeClr>
                </a:solidFill>
                <a:latin typeface="Abadi" panose="020B0604020104020204" pitchFamily="34" charset="0"/>
              </a:rPr>
              <a:t> FROM SPACEXTBL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COUNT(*) function counts the number of records for each unique </a:t>
            </a:r>
            <a:r>
              <a:rPr lang="en-US" sz="2200" dirty="0" err="1">
                <a:solidFill>
                  <a:schemeClr val="accent3">
                    <a:lumMod val="25000"/>
                  </a:schemeClr>
                </a:solidFill>
                <a:latin typeface="Abadi" panose="020B0604020104020204" pitchFamily="34" charset="0"/>
              </a:rPr>
              <a:t>Landing_Outcome.The</a:t>
            </a:r>
            <a:r>
              <a:rPr lang="en-US" sz="2200" dirty="0">
                <a:solidFill>
                  <a:schemeClr val="accent3">
                    <a:lumMod val="25000"/>
                  </a:schemeClr>
                </a:solidFill>
                <a:latin typeface="Abadi" panose="020B0604020104020204" pitchFamily="34" charset="0"/>
              </a:rPr>
              <a:t>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clause groups the records by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field, so the query returns the total number of occurrences for each type of landing outcome (e.g., success,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2A8B78D-D1DF-E939-E27D-F82934C4DADC}"/>
              </a:ext>
            </a:extLst>
          </p:cNvPr>
          <p:cNvPicPr>
            <a:picLocks noChangeAspect="1"/>
          </p:cNvPicPr>
          <p:nvPr/>
        </p:nvPicPr>
        <p:blipFill>
          <a:blip r:embed="rId3"/>
          <a:stretch>
            <a:fillRect/>
          </a:stretch>
        </p:blipFill>
        <p:spPr>
          <a:xfrm>
            <a:off x="8146418" y="1715603"/>
            <a:ext cx="2743200" cy="446136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1424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"PAYLOAD_MASS__KG_" = (SELECT MAX("PAYLOAD_MASS__KG_") FROM SPACEXTBL);</a:t>
            </a:r>
          </a:p>
          <a:p>
            <a:pPr>
              <a:lnSpc>
                <a:spcPct val="100000"/>
              </a:lnSpc>
              <a:spcBef>
                <a:spcPts val="1400"/>
              </a:spcBef>
            </a:pPr>
            <a:r>
              <a:rPr lang="en-US" sz="2200" dirty="0">
                <a:solidFill>
                  <a:schemeClr val="accent3">
                    <a:lumMod val="25000"/>
                  </a:schemeClr>
                </a:solidFill>
                <a:latin typeface="Abadi" panose="020B0604020104020204" pitchFamily="34" charset="0"/>
              </a:rPr>
              <a:t>The inner query (SELECT MAX("PAYLOAD_MASS__KG_") FROM SPACEXTBL) calculates the maximum payload mass in the entire </a:t>
            </a:r>
            <a:r>
              <a:rPr lang="en-US" sz="2200" dirty="0" err="1">
                <a:solidFill>
                  <a:schemeClr val="accent3">
                    <a:lumMod val="25000"/>
                  </a:schemeClr>
                </a:solidFill>
                <a:latin typeface="Abadi" panose="020B0604020104020204" pitchFamily="34" charset="0"/>
              </a:rPr>
              <a:t>dataset.The</a:t>
            </a:r>
            <a:r>
              <a:rPr lang="en-US" sz="2200" dirty="0">
                <a:solidFill>
                  <a:schemeClr val="accent3">
                    <a:lumMod val="25000"/>
                  </a:schemeClr>
                </a:solidFill>
                <a:latin typeface="Abadi" panose="020B0604020104020204" pitchFamily="34" charset="0"/>
              </a:rPr>
              <a:t> outer query then selects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names where the PAYLOAD_MASS__KG_ equals this maximum value.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2F7316E-1E78-5EA5-82E6-B70560522B15}"/>
              </a:ext>
            </a:extLst>
          </p:cNvPr>
          <p:cNvPicPr>
            <a:picLocks noChangeAspect="1"/>
          </p:cNvPicPr>
          <p:nvPr/>
        </p:nvPicPr>
        <p:blipFill>
          <a:blip r:embed="rId3"/>
          <a:stretch>
            <a:fillRect/>
          </a:stretch>
        </p:blipFill>
        <p:spPr>
          <a:xfrm>
            <a:off x="8991600" y="1662901"/>
            <a:ext cx="1370018" cy="450926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a:t>
            </a:r>
            <a:r>
              <a:rPr lang="en-US" sz="2000" dirty="0" err="1">
                <a:solidFill>
                  <a:schemeClr val="accent3">
                    <a:lumMod val="25000"/>
                  </a:schemeClr>
                </a:solidFill>
                <a:latin typeface="Abadi"/>
              </a:rPr>
              <a:t>sql</a:t>
            </a:r>
            <a:r>
              <a:rPr lang="en-US" sz="2000" dirty="0">
                <a:solidFill>
                  <a:schemeClr val="accent3">
                    <a:lumMod val="25000"/>
                  </a:schemeClr>
                </a:solidFill>
                <a:latin typeface="Abadi"/>
              </a:rPr>
              <a:t> SELECT "</a:t>
            </a:r>
            <a:r>
              <a:rPr lang="en-US" sz="2000" dirty="0" err="1">
                <a:solidFill>
                  <a:schemeClr val="accent3">
                    <a:lumMod val="25000"/>
                  </a:schemeClr>
                </a:solidFill>
                <a:latin typeface="Abadi"/>
              </a:rPr>
              <a:t>Booster_Version</a:t>
            </a:r>
            <a:r>
              <a:rPr lang="en-US" sz="2000" dirty="0">
                <a:solidFill>
                  <a:schemeClr val="accent3">
                    <a:lumMod val="25000"/>
                  </a:schemeClr>
                </a:solidFill>
                <a:latin typeface="Abadi"/>
              </a:rPr>
              <a:t>", "</a:t>
            </a:r>
            <a:r>
              <a:rPr lang="en-US" sz="2000" dirty="0" err="1">
                <a:solidFill>
                  <a:schemeClr val="accent3">
                    <a:lumMod val="25000"/>
                  </a:schemeClr>
                </a:solidFill>
                <a:latin typeface="Abadi"/>
              </a:rPr>
              <a:t>Launch_Site</a:t>
            </a:r>
            <a:r>
              <a:rPr lang="en-US" sz="2000" dirty="0">
                <a:solidFill>
                  <a:schemeClr val="accent3">
                    <a:lumMod val="25000"/>
                  </a:schemeClr>
                </a:solidFill>
                <a:latin typeface="Abadi"/>
              </a:rPr>
              <a:t>", "</a:t>
            </a:r>
            <a:r>
              <a:rPr lang="en-US" sz="2000" dirty="0" err="1">
                <a:solidFill>
                  <a:schemeClr val="accent3">
                    <a:lumMod val="25000"/>
                  </a:schemeClr>
                </a:solidFill>
                <a:latin typeface="Abadi"/>
              </a:rPr>
              <a:t>Landing_Outcome</a:t>
            </a:r>
            <a:r>
              <a:rPr lang="en-US" sz="2000" dirty="0">
                <a:solidFill>
                  <a:schemeClr val="accent3">
                    <a:lumMod val="25000"/>
                  </a:schemeClr>
                </a:solidFill>
                <a:latin typeface="Abadi"/>
              </a:rPr>
              <a:t>", "Date" FROM SPACEXTBL WHERE "</a:t>
            </a:r>
            <a:r>
              <a:rPr lang="en-US" sz="2000" dirty="0" err="1">
                <a:solidFill>
                  <a:schemeClr val="accent3">
                    <a:lumMod val="25000"/>
                  </a:schemeClr>
                </a:solidFill>
                <a:latin typeface="Abadi"/>
              </a:rPr>
              <a:t>Landing_Outcome</a:t>
            </a:r>
            <a:r>
              <a:rPr lang="en-US" sz="2000" dirty="0">
                <a:solidFill>
                  <a:schemeClr val="accent3">
                    <a:lumMod val="25000"/>
                  </a:schemeClr>
                </a:solidFill>
                <a:latin typeface="Abadi"/>
              </a:rPr>
              <a:t>" = 'Failure (drone ship)' AND </a:t>
            </a:r>
            <a:r>
              <a:rPr lang="en-US" sz="2000" dirty="0" err="1">
                <a:solidFill>
                  <a:schemeClr val="accent3">
                    <a:lumMod val="25000"/>
                  </a:schemeClr>
                </a:solidFill>
                <a:latin typeface="Abadi"/>
              </a:rPr>
              <a:t>strftime</a:t>
            </a:r>
            <a:r>
              <a:rPr lang="en-US" sz="2000" dirty="0">
                <a:solidFill>
                  <a:schemeClr val="accent3">
                    <a:lumMod val="25000"/>
                  </a:schemeClr>
                </a:solidFill>
                <a:latin typeface="Abadi"/>
              </a:rPr>
              <a:t>('%Y', "Date") = '2015’;</a:t>
            </a:r>
          </a:p>
          <a:p>
            <a:pPr>
              <a:lnSpc>
                <a:spcPct val="100000"/>
              </a:lnSpc>
              <a:spcBef>
                <a:spcPts val="1400"/>
              </a:spcBef>
            </a:pPr>
            <a:r>
              <a:rPr lang="en-US" sz="2000" dirty="0">
                <a:solidFill>
                  <a:schemeClr val="accent3">
                    <a:lumMod val="25000"/>
                  </a:schemeClr>
                </a:solidFill>
                <a:latin typeface="Abadi"/>
              </a:rPr>
              <a:t>The WHERE clause filters the records to include only those where:"</a:t>
            </a:r>
            <a:r>
              <a:rPr lang="en-US" sz="2000" dirty="0" err="1">
                <a:solidFill>
                  <a:schemeClr val="accent3">
                    <a:lumMod val="25000"/>
                  </a:schemeClr>
                </a:solidFill>
                <a:latin typeface="Abadi"/>
              </a:rPr>
              <a:t>Landing_Outcome</a:t>
            </a:r>
            <a:r>
              <a:rPr lang="en-US" sz="2000" dirty="0">
                <a:solidFill>
                  <a:schemeClr val="accent3">
                    <a:lumMod val="25000"/>
                  </a:schemeClr>
                </a:solidFill>
                <a:latin typeface="Abadi"/>
              </a:rPr>
              <a:t>" is 'Failure (drone ship)', meaning the landing attempt on the drone ship </a:t>
            </a:r>
            <a:r>
              <a:rPr lang="en-US" sz="2000" dirty="0" err="1">
                <a:solidFill>
                  <a:schemeClr val="accent3">
                    <a:lumMod val="25000"/>
                  </a:schemeClr>
                </a:solidFill>
                <a:latin typeface="Abadi"/>
              </a:rPr>
              <a:t>failed.strftime</a:t>
            </a:r>
            <a:r>
              <a:rPr lang="en-US" sz="2000" dirty="0">
                <a:solidFill>
                  <a:schemeClr val="accent3">
                    <a:lumMod val="25000"/>
                  </a:schemeClr>
                </a:solidFill>
                <a:latin typeface="Abadi"/>
              </a:rPr>
              <a:t>('%Y', "Date") = '2015' filters the records to only include those from the year 2015. The </a:t>
            </a:r>
            <a:r>
              <a:rPr lang="en-US" sz="2000" dirty="0" err="1">
                <a:solidFill>
                  <a:schemeClr val="accent3">
                    <a:lumMod val="25000"/>
                  </a:schemeClr>
                </a:solidFill>
                <a:latin typeface="Abadi"/>
              </a:rPr>
              <a:t>strftime</a:t>
            </a:r>
            <a:r>
              <a:rPr lang="en-US" sz="2000" dirty="0">
                <a:solidFill>
                  <a:schemeClr val="accent3">
                    <a:lumMod val="25000"/>
                  </a:schemeClr>
                </a:solidFill>
                <a:latin typeface="Abadi"/>
              </a:rPr>
              <a:t> function extracts the year from the Date </a:t>
            </a:r>
            <a:r>
              <a:rPr lang="en-US" sz="2000" dirty="0" err="1">
                <a:solidFill>
                  <a:schemeClr val="accent3">
                    <a:lumMod val="25000"/>
                  </a:schemeClr>
                </a:solidFill>
                <a:latin typeface="Abadi"/>
              </a:rPr>
              <a:t>column.The</a:t>
            </a:r>
            <a:r>
              <a:rPr lang="en-US" sz="2000" dirty="0">
                <a:solidFill>
                  <a:schemeClr val="accent3">
                    <a:lumMod val="25000"/>
                  </a:schemeClr>
                </a:solidFill>
                <a:latin typeface="Abadi"/>
              </a:rPr>
              <a:t> query selects the </a:t>
            </a:r>
            <a:r>
              <a:rPr lang="en-US" sz="2000" dirty="0" err="1">
                <a:solidFill>
                  <a:schemeClr val="accent3">
                    <a:lumMod val="25000"/>
                  </a:schemeClr>
                </a:solidFill>
                <a:latin typeface="Abadi"/>
              </a:rPr>
              <a:t>Booster_Version</a:t>
            </a:r>
            <a:r>
              <a:rPr lang="en-US" sz="2000" dirty="0">
                <a:solidFill>
                  <a:schemeClr val="accent3">
                    <a:lumMod val="25000"/>
                  </a:schemeClr>
                </a:solidFill>
                <a:latin typeface="Abadi"/>
              </a:rPr>
              <a:t>, </a:t>
            </a:r>
            <a:r>
              <a:rPr lang="en-US" sz="2000" dirty="0" err="1">
                <a:solidFill>
                  <a:schemeClr val="accent3">
                    <a:lumMod val="25000"/>
                  </a:schemeClr>
                </a:solidFill>
                <a:latin typeface="Abadi"/>
              </a:rPr>
              <a:t>Launch_Site</a:t>
            </a:r>
            <a:r>
              <a:rPr lang="en-US" sz="2000" dirty="0">
                <a:solidFill>
                  <a:schemeClr val="accent3">
                    <a:lumMod val="25000"/>
                  </a:schemeClr>
                </a:solidFill>
                <a:latin typeface="Abadi"/>
              </a:rPr>
              <a:t>, </a:t>
            </a:r>
            <a:r>
              <a:rPr lang="en-US" sz="2000" dirty="0" err="1">
                <a:solidFill>
                  <a:schemeClr val="accent3">
                    <a:lumMod val="25000"/>
                  </a:schemeClr>
                </a:solidFill>
                <a:latin typeface="Abadi"/>
              </a:rPr>
              <a:t>Landing_Outcome</a:t>
            </a:r>
            <a:r>
              <a:rPr lang="en-US" sz="2000" dirty="0">
                <a:solidFill>
                  <a:schemeClr val="accent3">
                    <a:lumMod val="25000"/>
                  </a:schemeClr>
                </a:solidFill>
                <a:latin typeface="Abadi"/>
              </a:rPr>
              <a:t>, and Date columns for the relevant records.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2CE6B5A-5278-198A-2BC0-4182D9B3A78B}"/>
              </a:ext>
            </a:extLst>
          </p:cNvPr>
          <p:cNvPicPr>
            <a:picLocks noChangeAspect="1"/>
          </p:cNvPicPr>
          <p:nvPr/>
        </p:nvPicPr>
        <p:blipFill>
          <a:blip r:embed="rId3"/>
          <a:stretch>
            <a:fillRect/>
          </a:stretch>
        </p:blipFill>
        <p:spPr>
          <a:xfrm>
            <a:off x="2098502" y="5025989"/>
            <a:ext cx="6405586" cy="14012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0449"/>
            <a:ext cx="6849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 AS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FROM SPACEXTBL WHERE "Date" BETWEEN '2010-06-04' AND '2017-03-20' GROUP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The WHERE clause filters the records to include only those where the Date falls between 2010-06-04 and 2017-03-20.The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groups the records by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field, so that each unique outcome is counted. The COUNT(*) function counts the number of occurrences for each landing outcome. The ORDER BY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DESC sorts the results in descending order based on the count, ranking the most frequent outcomes at the top.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55745F0-5089-0947-0BA9-C6984E27E478}"/>
              </a:ext>
            </a:extLst>
          </p:cNvPr>
          <p:cNvPicPr>
            <a:picLocks noChangeAspect="1"/>
          </p:cNvPicPr>
          <p:nvPr/>
        </p:nvPicPr>
        <p:blipFill>
          <a:blip r:embed="rId3"/>
          <a:stretch>
            <a:fillRect/>
          </a:stretch>
        </p:blipFill>
        <p:spPr>
          <a:xfrm>
            <a:off x="7924589" y="1974441"/>
            <a:ext cx="3533383" cy="378734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35935"/>
            <a:ext cx="10044583" cy="39058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has conducted numerous launches, with varying outcomes depending on factors like payload mass, orbit type, and launch site.</a:t>
            </a:r>
          </a:p>
          <a:p>
            <a:pPr lvl="1">
              <a:spcBef>
                <a:spcPts val="1400"/>
              </a:spcBef>
            </a:pPr>
            <a:r>
              <a:rPr lang="en-US" sz="1800" dirty="0">
                <a:solidFill>
                  <a:schemeClr val="accent3">
                    <a:lumMod val="25000"/>
                  </a:schemeClr>
                </a:solidFill>
                <a:latin typeface="Abadi" panose="020B0604020104020204" pitchFamily="34" charset="0"/>
              </a:rPr>
              <a:t>This project aims to analyze historical SpaceX launch data to uncover patterns and trends that can help predict future outcomes and improve launch success rates.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do different orbit types affect the success rate of launches?</a:t>
            </a:r>
          </a:p>
          <a:p>
            <a:pPr lvl="1">
              <a:spcBef>
                <a:spcPts val="1400"/>
              </a:spcBef>
            </a:pPr>
            <a:r>
              <a:rPr lang="en-US" sz="1800" dirty="0">
                <a:solidFill>
                  <a:schemeClr val="accent3">
                    <a:lumMod val="25000"/>
                  </a:schemeClr>
                </a:solidFill>
                <a:latin typeface="Abadi" panose="020B0604020104020204" pitchFamily="34" charset="0"/>
              </a:rPr>
              <a:t>Is there a correlation between payload mass and launch success?</a:t>
            </a:r>
          </a:p>
          <a:p>
            <a:pPr lvl="1">
              <a:spcBef>
                <a:spcPts val="1400"/>
              </a:spcBef>
            </a:pPr>
            <a:r>
              <a:rPr lang="en-US" sz="1800" dirty="0">
                <a:solidFill>
                  <a:schemeClr val="accent3">
                    <a:lumMod val="25000"/>
                  </a:schemeClr>
                </a:solidFill>
                <a:latin typeface="Abadi" panose="020B0604020104020204" pitchFamily="34" charset="0"/>
              </a:rPr>
              <a:t>What trends in launch success can be observed over the years?</a:t>
            </a:r>
          </a:p>
          <a:p>
            <a:pPr lvl="1">
              <a:spcBef>
                <a:spcPts val="1400"/>
              </a:spcBef>
            </a:pPr>
            <a:r>
              <a:rPr lang="en-US" sz="1800" dirty="0">
                <a:solidFill>
                  <a:schemeClr val="accent3">
                    <a:lumMod val="25000"/>
                  </a:schemeClr>
                </a:solidFill>
                <a:latin typeface="Abadi" panose="020B0604020104020204" pitchFamily="34" charset="0"/>
              </a:rPr>
              <a:t>Which machine learning models can most accurately predict the outcome of future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08753"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Test Accuracy: 0.8333</a:t>
            </a:r>
          </a:p>
          <a:p>
            <a:pPr>
              <a:lnSpc>
                <a:spcPct val="100000"/>
              </a:lnSpc>
              <a:spcBef>
                <a:spcPts val="1400"/>
              </a:spcBef>
            </a:pPr>
            <a:r>
              <a:rPr lang="en-US" sz="2200" dirty="0">
                <a:solidFill>
                  <a:schemeClr val="accent3">
                    <a:lumMod val="25000"/>
                  </a:schemeClr>
                </a:solidFill>
                <a:latin typeface="Abadi" panose="020B0604020104020204" pitchFamily="34" charset="0"/>
              </a:rPr>
              <a:t>SVM Test Accuracy: 0.8333</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Test Accuracy: 0.8333</a:t>
            </a:r>
          </a:p>
          <a:p>
            <a:pPr>
              <a:lnSpc>
                <a:spcPct val="100000"/>
              </a:lnSpc>
              <a:spcBef>
                <a:spcPts val="1400"/>
              </a:spcBef>
            </a:pPr>
            <a:r>
              <a:rPr lang="en-US" sz="2200" dirty="0">
                <a:solidFill>
                  <a:schemeClr val="accent3">
                    <a:lumMod val="25000"/>
                  </a:schemeClr>
                </a:solidFill>
                <a:latin typeface="Abadi" panose="020B0604020104020204" pitchFamily="34" charset="0"/>
              </a:rPr>
              <a:t>KNN Test Accuracy: 0.8333</a:t>
            </a:r>
          </a:p>
          <a:p>
            <a:pPr>
              <a:lnSpc>
                <a:spcPct val="100000"/>
              </a:lnSpc>
              <a:spcBef>
                <a:spcPts val="1400"/>
              </a:spcBef>
            </a:pPr>
            <a:r>
              <a:rPr lang="en-US" sz="2200" dirty="0">
                <a:solidFill>
                  <a:schemeClr val="accent3">
                    <a:lumMod val="25000"/>
                  </a:schemeClr>
                </a:solidFill>
                <a:latin typeface="Abadi" panose="020B0604020104020204" pitchFamily="34" charset="0"/>
              </a:rPr>
              <a:t>The best performing model is: Logistic Regression with an accuracy of 0.8333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31C4CF9-4365-3A1E-0201-D4555E1D29F9}"/>
              </a:ext>
            </a:extLst>
          </p:cNvPr>
          <p:cNvPicPr>
            <a:picLocks noChangeAspect="1"/>
          </p:cNvPicPr>
          <p:nvPr/>
        </p:nvPicPr>
        <p:blipFill>
          <a:blip r:embed="rId3"/>
          <a:stretch>
            <a:fillRect/>
          </a:stretch>
        </p:blipFill>
        <p:spPr>
          <a:xfrm>
            <a:off x="6016174" y="1818968"/>
            <a:ext cx="6021205" cy="381158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08754" y="1338943"/>
            <a:ext cx="6218618" cy="5377543"/>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True Positives (Bottom-Right, 12): The model correctly predicted that 12 rockets would successfully land. These are the cases where the model's prediction matched the actual outcome, indicating a successful prediction of a landing.</a:t>
            </a:r>
          </a:p>
          <a:p>
            <a:pPr>
              <a:lnSpc>
                <a:spcPct val="100000"/>
              </a:lnSpc>
              <a:spcBef>
                <a:spcPts val="1400"/>
              </a:spcBef>
            </a:pPr>
            <a:r>
              <a:rPr lang="en-US" sz="2200" dirty="0">
                <a:solidFill>
                  <a:schemeClr val="accent3">
                    <a:lumMod val="25000"/>
                  </a:schemeClr>
                </a:solidFill>
                <a:latin typeface="Abadi" panose="020B0604020104020204" pitchFamily="34" charset="0"/>
              </a:rPr>
              <a:t>True Negatives (Top-Left, 3): The model correctly predicted that 3 rockets would not land. These are the cases where the model's prediction accurately reflected that the rocket would fail to land.</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Positives (Top-Right, 3): The model incorrectly predicted that 3 rockets would land when they actually did not. These are instances where the model was overly optimistic about a landing that did not occur.</a:t>
            </a:r>
          </a:p>
          <a:p>
            <a:pPr>
              <a:lnSpc>
                <a:spcPct val="100000"/>
              </a:lnSpc>
              <a:spcBef>
                <a:spcPts val="1400"/>
              </a:spcBef>
            </a:pPr>
            <a:r>
              <a:rPr lang="en-US" sz="2200" dirty="0">
                <a:solidFill>
                  <a:schemeClr val="accent3">
                    <a:lumMod val="25000"/>
                  </a:schemeClr>
                </a:solidFill>
                <a:latin typeface="Abadi" panose="020B0604020104020204" pitchFamily="34" charset="0"/>
              </a:rPr>
              <a:t>False Negatives (Bottom-Left, 0): There were no instances where the model incorrectly predicted that a rocket would not land when it actually did. This indicates that the model was conservative in its predictions, not missing any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8A5BEAE-6787-6E2C-EEA1-D7DF0CA5305F}"/>
              </a:ext>
            </a:extLst>
          </p:cNvPr>
          <p:cNvPicPr>
            <a:picLocks noChangeAspect="1"/>
          </p:cNvPicPr>
          <p:nvPr/>
        </p:nvPicPr>
        <p:blipFill>
          <a:blip r:embed="rId3"/>
          <a:stretch>
            <a:fillRect/>
          </a:stretch>
        </p:blipFill>
        <p:spPr>
          <a:xfrm>
            <a:off x="6988629" y="1859258"/>
            <a:ext cx="5209430" cy="404069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80457"/>
            <a:ext cx="11040989" cy="494675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Effective Data Collection and Processing:</a:t>
            </a:r>
          </a:p>
          <a:p>
            <a:pPr lvl="1">
              <a:lnSpc>
                <a:spcPct val="100000"/>
              </a:lnSpc>
              <a:spcBef>
                <a:spcPts val="1400"/>
              </a:spcBef>
            </a:pPr>
            <a:r>
              <a:rPr lang="en-US" sz="1800" dirty="0">
                <a:solidFill>
                  <a:schemeClr val="accent3">
                    <a:lumMod val="25000"/>
                  </a:schemeClr>
                </a:solidFill>
                <a:latin typeface="Abadi" panose="020B0604020104020204" pitchFamily="34" charset="0"/>
              </a:rPr>
              <a:t>Successfully gathered and processed SpaceX data using API calls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ensured the dataset was clean and ready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Insightful 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EDA revealed key patterns in launch sites, payloads, and landing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Visualizations highlighted relationships between flight numbers, payload mass, and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Modeling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emerged as the best model for predicting landing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The confusion matrix showed strong model performance, with accurate predictions of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Key Findings:</a:t>
            </a:r>
          </a:p>
          <a:p>
            <a:pPr lvl="1">
              <a:lnSpc>
                <a:spcPct val="100000"/>
              </a:lnSpc>
              <a:spcBef>
                <a:spcPts val="1400"/>
              </a:spcBef>
            </a:pPr>
            <a:r>
              <a:rPr lang="en-US" sz="1800" dirty="0">
                <a:solidFill>
                  <a:schemeClr val="accent3">
                    <a:lumMod val="25000"/>
                  </a:schemeClr>
                </a:solidFill>
                <a:latin typeface="Abadi" panose="020B0604020104020204" pitchFamily="34" charset="0"/>
              </a:rPr>
              <a:t>The analysis provided insights into SpaceX’s progress in landing </a:t>
            </a:r>
            <a:r>
              <a:rPr lang="en-US" sz="1800" dirty="0" err="1">
                <a:solidFill>
                  <a:schemeClr val="accent3">
                    <a:lumMod val="25000"/>
                  </a:schemeClr>
                </a:solidFill>
                <a:latin typeface="Abadi" panose="020B0604020104020204" pitchFamily="34" charset="0"/>
              </a:rPr>
              <a:t>technology.The</a:t>
            </a:r>
            <a:r>
              <a:rPr lang="en-US" sz="1800" dirty="0">
                <a:solidFill>
                  <a:schemeClr val="accent3">
                    <a:lumMod val="25000"/>
                  </a:schemeClr>
                </a:solidFill>
                <a:latin typeface="Abadi" panose="020B0604020104020204" pitchFamily="34" charset="0"/>
              </a:rPr>
              <a:t> study’s results can guide improvements in future SpaceX missions.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7288"/>
            <a:ext cx="10253589" cy="487079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5600" dirty="0">
                <a:solidFill>
                  <a:srgbClr val="0B49CB"/>
                </a:solidFill>
                <a:latin typeface="Abadi"/>
              </a:rPr>
              <a:t>Executive Summary</a:t>
            </a:r>
          </a:p>
          <a:p>
            <a:pPr>
              <a:lnSpc>
                <a:spcPct val="120000"/>
              </a:lnSpc>
              <a:spcBef>
                <a:spcPts val="1400"/>
              </a:spcBef>
            </a:pPr>
            <a:r>
              <a:rPr lang="en-US" sz="5600" dirty="0">
                <a:solidFill>
                  <a:schemeClr val="accent3">
                    <a:lumMod val="25000"/>
                  </a:schemeClr>
                </a:solidFill>
                <a:latin typeface="Abadi"/>
              </a:rPr>
              <a:t>Data collection methodology:</a:t>
            </a:r>
          </a:p>
          <a:p>
            <a:pPr lvl="1">
              <a:lnSpc>
                <a:spcPct val="120000"/>
              </a:lnSpc>
              <a:spcBef>
                <a:spcPts val="1400"/>
              </a:spcBef>
            </a:pPr>
            <a:r>
              <a:rPr lang="en-US" sz="5600" dirty="0">
                <a:solidFill>
                  <a:schemeClr val="bg2">
                    <a:lumMod val="50000"/>
                  </a:schemeClr>
                </a:solidFill>
                <a:latin typeface="Abadi"/>
              </a:rPr>
              <a:t>Data was sourced from SpaceX's publicly available launch datasets, accessed through online repositories.</a:t>
            </a:r>
          </a:p>
          <a:p>
            <a:pPr lvl="1">
              <a:lnSpc>
                <a:spcPct val="120000"/>
              </a:lnSpc>
              <a:spcBef>
                <a:spcPts val="1400"/>
              </a:spcBef>
            </a:pPr>
            <a:r>
              <a:rPr lang="en-US" sz="5600" dirty="0">
                <a:solidFill>
                  <a:schemeClr val="bg2">
                    <a:lumMod val="50000"/>
                  </a:schemeClr>
                </a:solidFill>
                <a:latin typeface="Abadi"/>
              </a:rPr>
              <a:t>The dataset includes key features such as </a:t>
            </a:r>
            <a:r>
              <a:rPr lang="en-US" sz="5600" dirty="0" err="1">
                <a:solidFill>
                  <a:schemeClr val="bg2">
                    <a:lumMod val="50000"/>
                  </a:schemeClr>
                </a:solidFill>
                <a:latin typeface="Abadi"/>
              </a:rPr>
              <a:t>FlightNumber</a:t>
            </a:r>
            <a:r>
              <a:rPr lang="en-US" sz="5600" dirty="0">
                <a:solidFill>
                  <a:schemeClr val="bg2">
                    <a:lumMod val="50000"/>
                  </a:schemeClr>
                </a:solidFill>
                <a:latin typeface="Abadi"/>
              </a:rPr>
              <a:t>, </a:t>
            </a:r>
            <a:r>
              <a:rPr lang="en-US" sz="5600" dirty="0" err="1">
                <a:solidFill>
                  <a:schemeClr val="bg2">
                    <a:lumMod val="50000"/>
                  </a:schemeClr>
                </a:solidFill>
                <a:latin typeface="Abadi"/>
              </a:rPr>
              <a:t>LaunchSite</a:t>
            </a:r>
            <a:r>
              <a:rPr lang="en-US" sz="5600" dirty="0">
                <a:solidFill>
                  <a:schemeClr val="bg2">
                    <a:lumMod val="50000"/>
                  </a:schemeClr>
                </a:solidFill>
                <a:latin typeface="Abadi"/>
              </a:rPr>
              <a:t>, Orbit, </a:t>
            </a:r>
            <a:r>
              <a:rPr lang="en-US" sz="5600" dirty="0" err="1">
                <a:solidFill>
                  <a:schemeClr val="bg2">
                    <a:lumMod val="50000"/>
                  </a:schemeClr>
                </a:solidFill>
                <a:latin typeface="Abadi"/>
              </a:rPr>
              <a:t>PayloadMass</a:t>
            </a:r>
            <a:r>
              <a:rPr lang="en-US" sz="5600" dirty="0">
                <a:solidFill>
                  <a:schemeClr val="bg2">
                    <a:lumMod val="50000"/>
                  </a:schemeClr>
                </a:solidFill>
                <a:latin typeface="Abadi"/>
              </a:rPr>
              <a:t>, and Class (launch outcome).</a:t>
            </a:r>
          </a:p>
          <a:p>
            <a:pPr>
              <a:lnSpc>
                <a:spcPct val="120000"/>
              </a:lnSpc>
              <a:spcBef>
                <a:spcPts val="1400"/>
              </a:spcBef>
            </a:pPr>
            <a:r>
              <a:rPr lang="en-US" sz="5600" dirty="0">
                <a:solidFill>
                  <a:schemeClr val="accent3">
                    <a:lumMod val="25000"/>
                  </a:schemeClr>
                </a:solidFill>
                <a:latin typeface="Abadi"/>
              </a:rPr>
              <a:t>Perform data wrangling</a:t>
            </a:r>
          </a:p>
          <a:p>
            <a:pPr lvl="1">
              <a:lnSpc>
                <a:spcPct val="120000"/>
              </a:lnSpc>
              <a:spcBef>
                <a:spcPts val="1400"/>
              </a:spcBef>
            </a:pPr>
            <a:r>
              <a:rPr lang="en-US" sz="5600" dirty="0">
                <a:solidFill>
                  <a:schemeClr val="bg2">
                    <a:lumMod val="50000"/>
                  </a:schemeClr>
                </a:solidFill>
                <a:latin typeface="Abadi"/>
              </a:rPr>
              <a:t>The data underwent preprocessing to handle missing values, convert data types, and extract relevant features like the year from the launch date.</a:t>
            </a:r>
          </a:p>
          <a:p>
            <a:pPr lvl="1">
              <a:lnSpc>
                <a:spcPct val="120000"/>
              </a:lnSpc>
              <a:spcBef>
                <a:spcPts val="1400"/>
              </a:spcBef>
            </a:pPr>
            <a:r>
              <a:rPr lang="en-US" sz="5600" dirty="0">
                <a:solidFill>
                  <a:schemeClr val="bg2">
                    <a:lumMod val="50000"/>
                  </a:schemeClr>
                </a:solidFill>
                <a:latin typeface="Abadi"/>
              </a:rPr>
              <a:t>Data was standardized and split into training and testing sets for modeling purposes.</a:t>
            </a:r>
          </a:p>
          <a:p>
            <a:pPr>
              <a:lnSpc>
                <a:spcPct val="120000"/>
              </a:lnSpc>
              <a:spcBef>
                <a:spcPts val="1400"/>
              </a:spcBef>
            </a:pPr>
            <a:r>
              <a:rPr lang="en-US" sz="5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5600" dirty="0">
                <a:solidFill>
                  <a:schemeClr val="accent3">
                    <a:lumMod val="25000"/>
                  </a:schemeClr>
                </a:solidFill>
                <a:latin typeface="Abadi"/>
              </a:rPr>
              <a:t>Perform interactive visual analytics using Folium and </a:t>
            </a:r>
            <a:r>
              <a:rPr lang="en-US" sz="5600" dirty="0" err="1">
                <a:solidFill>
                  <a:schemeClr val="accent3">
                    <a:lumMod val="25000"/>
                  </a:schemeClr>
                </a:solidFill>
                <a:latin typeface="Abadi"/>
              </a:rPr>
              <a:t>Plotly</a:t>
            </a:r>
            <a:r>
              <a:rPr lang="en-US" sz="5600" dirty="0">
                <a:solidFill>
                  <a:schemeClr val="accent3">
                    <a:lumMod val="25000"/>
                  </a:schemeClr>
                </a:solidFill>
                <a:latin typeface="Abadi"/>
              </a:rPr>
              <a:t> Dash</a:t>
            </a:r>
          </a:p>
          <a:p>
            <a:pPr>
              <a:lnSpc>
                <a:spcPct val="120000"/>
              </a:lnSpc>
              <a:spcBef>
                <a:spcPts val="1400"/>
              </a:spcBef>
            </a:pPr>
            <a:r>
              <a:rPr lang="en-US" sz="5600" dirty="0">
                <a:solidFill>
                  <a:schemeClr val="accent3">
                    <a:lumMod val="25000"/>
                  </a:schemeClr>
                </a:solidFill>
                <a:latin typeface="Abadi"/>
              </a:rPr>
              <a:t>Perform predictive analysis using classification models</a:t>
            </a:r>
          </a:p>
          <a:p>
            <a:pPr lvl="1">
              <a:lnSpc>
                <a:spcPct val="120000"/>
              </a:lnSpc>
              <a:spcBef>
                <a:spcPts val="1400"/>
              </a:spcBef>
            </a:pPr>
            <a:r>
              <a:rPr lang="en-US" sz="5600" dirty="0">
                <a:solidFill>
                  <a:schemeClr val="bg2">
                    <a:lumMod val="50000"/>
                  </a:schemeClr>
                </a:solidFill>
                <a:latin typeface="Abadi"/>
              </a:rPr>
              <a:t>Machine learning models including Logistic Regression, SVM, Decision Trees, and K-Nearest Neighbors were built and tuned using </a:t>
            </a:r>
            <a:r>
              <a:rPr lang="en-US" sz="5600" dirty="0" err="1">
                <a:solidFill>
                  <a:schemeClr val="bg2">
                    <a:lumMod val="50000"/>
                  </a:schemeClr>
                </a:solidFill>
                <a:latin typeface="Abadi"/>
              </a:rPr>
              <a:t>GridSearchCV</a:t>
            </a:r>
            <a:r>
              <a:rPr lang="en-US" sz="5600" dirty="0">
                <a:solidFill>
                  <a:schemeClr val="bg2">
                    <a:lumMod val="50000"/>
                  </a:schemeClr>
                </a:solidFill>
                <a:latin typeface="Abadi"/>
              </a:rPr>
              <a:t>.</a:t>
            </a:r>
          </a:p>
          <a:p>
            <a:pPr lvl="1">
              <a:lnSpc>
                <a:spcPct val="120000"/>
              </a:lnSpc>
              <a:spcBef>
                <a:spcPts val="1400"/>
              </a:spcBef>
            </a:pPr>
            <a:r>
              <a:rPr lang="en-US" sz="5600" dirty="0">
                <a:solidFill>
                  <a:schemeClr val="bg2">
                    <a:lumMod val="50000"/>
                  </a:schemeClr>
                </a:solidFill>
                <a:latin typeface="Abadi"/>
              </a:rPr>
              <a:t>Models were evaluated based on their accuracy in predicting the success of future launches.</a:t>
            </a:r>
            <a:endParaRPr lang="en-US" sz="5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Source: Data was collected from publicly available SpaceX launch datasets provided via online repositories.</a:t>
            </a:r>
          </a:p>
          <a:p>
            <a:pPr>
              <a:lnSpc>
                <a:spcPct val="100000"/>
              </a:lnSpc>
              <a:spcBef>
                <a:spcPts val="1400"/>
              </a:spcBef>
            </a:pPr>
            <a:r>
              <a:rPr lang="en-US" sz="2200" dirty="0">
                <a:solidFill>
                  <a:schemeClr val="accent3">
                    <a:lumMod val="25000"/>
                  </a:schemeClr>
                </a:solidFill>
                <a:latin typeface="Abadi" panose="020B0604020104020204" pitchFamily="34" charset="0"/>
              </a:rPr>
              <a:t>Access Method: The data was retrieved using Python's requests library and directly imported into Pandas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Data Composition: The dataset includes information on various aspects of SpaceX launches such as flight number, launch site, orbit type, payload mass, and whether the launch was successful.</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48B78EF2-44E2-7BB8-F108-F773450868D6}"/>
              </a:ext>
            </a:extLst>
          </p:cNvPr>
          <p:cNvGraphicFramePr/>
          <p:nvPr>
            <p:extLst>
              <p:ext uri="{D42A27DB-BD31-4B8C-83A1-F6EECF244321}">
                <p14:modId xmlns:p14="http://schemas.microsoft.com/office/powerpoint/2010/main" val="54065859"/>
              </p:ext>
            </p:extLst>
          </p:nvPr>
        </p:nvGraphicFramePr>
        <p:xfrm>
          <a:off x="2014611" y="3688080"/>
          <a:ext cx="8026400" cy="3760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1584701"/>
            <a:ext cx="5387371" cy="4908973"/>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Key Steps:</a:t>
            </a:r>
          </a:p>
          <a:p>
            <a:pPr lvl="1">
              <a:lnSpc>
                <a:spcPct val="100000"/>
              </a:lnSpc>
              <a:spcBef>
                <a:spcPts val="1400"/>
              </a:spcBef>
            </a:pPr>
            <a:r>
              <a:rPr lang="en-US" sz="2600" dirty="0">
                <a:solidFill>
                  <a:schemeClr val="accent3">
                    <a:lumMod val="25000"/>
                  </a:schemeClr>
                </a:solidFill>
                <a:latin typeface="Abadi" panose="020B0604020104020204" pitchFamily="34" charset="0"/>
              </a:rPr>
              <a:t>API Endpoint Identification: Determined the specific API endpoints needed to retrieve SpaceX launch data (e.g., rockets, launch pads, payloads).</a:t>
            </a:r>
          </a:p>
          <a:p>
            <a:pPr lvl="1">
              <a:lnSpc>
                <a:spcPct val="100000"/>
              </a:lnSpc>
              <a:spcBef>
                <a:spcPts val="1400"/>
              </a:spcBef>
            </a:pPr>
            <a:r>
              <a:rPr lang="en-US" sz="2600" dirty="0">
                <a:solidFill>
                  <a:schemeClr val="accent3">
                    <a:lumMod val="25000"/>
                  </a:schemeClr>
                </a:solidFill>
                <a:latin typeface="Abadi" panose="020B0604020104020204" pitchFamily="34" charset="0"/>
              </a:rPr>
              <a:t>API Request: Used Python's requests library to send HTTP GET requests to the SpaceX API.</a:t>
            </a:r>
          </a:p>
          <a:p>
            <a:pPr lvl="1">
              <a:lnSpc>
                <a:spcPct val="100000"/>
              </a:lnSpc>
              <a:spcBef>
                <a:spcPts val="1400"/>
              </a:spcBef>
            </a:pPr>
            <a:r>
              <a:rPr lang="en-US" sz="2600" dirty="0">
                <a:solidFill>
                  <a:schemeClr val="accent3">
                    <a:lumMod val="25000"/>
                  </a:schemeClr>
                </a:solidFill>
                <a:latin typeface="Abadi" panose="020B0604020104020204" pitchFamily="34" charset="0"/>
              </a:rPr>
              <a:t>Data Extraction: Parsed the JSON responses to extract relevant data fields like flight numbers, launch sites, orbit types, and payload masses.</a:t>
            </a:r>
          </a:p>
          <a:p>
            <a:pPr lvl="1">
              <a:lnSpc>
                <a:spcPct val="100000"/>
              </a:lnSpc>
              <a:spcBef>
                <a:spcPts val="1400"/>
              </a:spcBef>
            </a:pPr>
            <a:r>
              <a:rPr lang="en-US" sz="2600" dirty="0">
                <a:solidFill>
                  <a:schemeClr val="accent3">
                    <a:lumMod val="25000"/>
                  </a:schemeClr>
                </a:solidFill>
                <a:latin typeface="Abadi" panose="020B0604020104020204" pitchFamily="34" charset="0"/>
              </a:rPr>
              <a:t>Data Storage: Stored the retrieved data in Pandas </a:t>
            </a:r>
            <a:r>
              <a:rPr lang="en-US" sz="2600" dirty="0" err="1">
                <a:solidFill>
                  <a:schemeClr val="accent3">
                    <a:lumMod val="25000"/>
                  </a:schemeClr>
                </a:solidFill>
                <a:latin typeface="Abadi" panose="020B0604020104020204" pitchFamily="34" charset="0"/>
              </a:rPr>
              <a:t>DataFrames</a:t>
            </a:r>
            <a:r>
              <a:rPr lang="en-US" sz="2600" dirty="0">
                <a:solidFill>
                  <a:schemeClr val="accent3">
                    <a:lumMod val="25000"/>
                  </a:schemeClr>
                </a:solidFill>
                <a:latin typeface="Abadi" panose="020B0604020104020204" pitchFamily="34" charset="0"/>
              </a:rPr>
              <a:t> for further analysis.</a:t>
            </a:r>
          </a:p>
          <a:p>
            <a:pPr>
              <a:lnSpc>
                <a:spcPct val="100000"/>
              </a:lnSpc>
              <a:spcBef>
                <a:spcPts val="1400"/>
              </a:spcBef>
            </a:pPr>
            <a:r>
              <a:rPr lang="pt-BR" sz="2600" dirty="0" err="1"/>
              <a:t>External</a:t>
            </a:r>
            <a:r>
              <a:rPr lang="pt-BR" sz="2600" dirty="0"/>
              <a:t> </a:t>
            </a:r>
            <a:r>
              <a:rPr lang="pt-BR" sz="2600" dirty="0" err="1"/>
              <a:t>Reference</a:t>
            </a:r>
            <a:r>
              <a:rPr lang="pt-BR" sz="2600" dirty="0"/>
              <a:t>:</a:t>
            </a:r>
          </a:p>
          <a:p>
            <a:pPr lvl="1">
              <a:lnSpc>
                <a:spcPct val="100000"/>
              </a:lnSpc>
              <a:spcBef>
                <a:spcPts val="1400"/>
              </a:spcBef>
            </a:pPr>
            <a:r>
              <a:rPr lang="pt-BR" sz="2600" dirty="0" err="1">
                <a:hlinkClick r:id="rId3"/>
              </a:rPr>
              <a:t>coursera</a:t>
            </a:r>
            <a:r>
              <a:rPr lang="pt-BR" sz="2600" dirty="0">
                <a:hlinkClick r:id="rId3"/>
              </a:rPr>
              <a:t>/</a:t>
            </a:r>
            <a:r>
              <a:rPr lang="pt-BR" sz="2600" dirty="0" err="1">
                <a:hlinkClick r:id="rId3"/>
              </a:rPr>
              <a:t>jupyter</a:t>
            </a:r>
            <a:r>
              <a:rPr lang="pt-BR" sz="2600" dirty="0">
                <a:hlinkClick r:id="rId3"/>
              </a:rPr>
              <a:t>-</a:t>
            </a:r>
            <a:r>
              <a:rPr lang="pt-BR" sz="2600" dirty="0" err="1">
                <a:hlinkClick r:id="rId3"/>
              </a:rPr>
              <a:t>labs</a:t>
            </a:r>
            <a:r>
              <a:rPr lang="pt-BR" sz="2600" dirty="0">
                <a:hlinkClick r:id="rId3"/>
              </a:rPr>
              <a:t>-</a:t>
            </a:r>
            <a:r>
              <a:rPr lang="pt-BR" sz="2600" dirty="0" err="1">
                <a:hlinkClick r:id="rId3"/>
              </a:rPr>
              <a:t>spacex</a:t>
            </a:r>
            <a:r>
              <a:rPr lang="pt-BR" sz="2600" dirty="0">
                <a:hlinkClick r:id="rId3"/>
              </a:rPr>
              <a:t>-data-</a:t>
            </a:r>
            <a:r>
              <a:rPr lang="pt-BR" sz="2600" dirty="0" err="1">
                <a:hlinkClick r:id="rId3"/>
              </a:rPr>
              <a:t>collection</a:t>
            </a:r>
            <a:r>
              <a:rPr lang="pt-BR" sz="2600" dirty="0">
                <a:hlinkClick r:id="rId3"/>
              </a:rPr>
              <a:t>-</a:t>
            </a:r>
            <a:r>
              <a:rPr lang="pt-BR" sz="2600" dirty="0" err="1">
                <a:hlinkClick r:id="rId3"/>
              </a:rPr>
              <a:t>api.ipynb</a:t>
            </a:r>
            <a:r>
              <a:rPr lang="pt-BR" sz="2600" dirty="0">
                <a:hlinkClick r:id="rId3"/>
              </a:rPr>
              <a:t> </a:t>
            </a:r>
            <a:r>
              <a:rPr lang="pt-BR" sz="2600" dirty="0" err="1">
                <a:hlinkClick r:id="rId3"/>
              </a:rPr>
              <a:t>at</a:t>
            </a:r>
            <a:r>
              <a:rPr lang="pt-BR" sz="2600" dirty="0">
                <a:hlinkClick r:id="rId3"/>
              </a:rPr>
              <a:t> </a:t>
            </a:r>
            <a:r>
              <a:rPr lang="pt-BR" sz="2600" dirty="0" err="1">
                <a:hlinkClick r:id="rId3"/>
              </a:rPr>
              <a:t>main</a:t>
            </a:r>
            <a:r>
              <a:rPr lang="pt-BR" sz="2600" dirty="0">
                <a:hlinkClick r:id="rId3"/>
              </a:rPr>
              <a:t> · </a:t>
            </a:r>
            <a:r>
              <a:rPr lang="pt-BR" sz="2600" dirty="0" err="1">
                <a:hlinkClick r:id="rId3"/>
              </a:rPr>
              <a:t>Cleitonjr</a:t>
            </a:r>
            <a:r>
              <a:rPr lang="pt-BR" sz="2600" dirty="0">
                <a:hlinkClick r:id="rId3"/>
              </a:rPr>
              <a:t>/</a:t>
            </a:r>
            <a:r>
              <a:rPr lang="pt-BR" sz="2600" dirty="0" err="1">
                <a:hlinkClick r:id="rId3"/>
              </a:rPr>
              <a:t>coursera</a:t>
            </a:r>
            <a:r>
              <a:rPr lang="pt-BR" sz="2600" dirty="0">
                <a:hlinkClick r:id="rId3"/>
              </a:rPr>
              <a:t> (github.com)</a:t>
            </a:r>
            <a:endParaRPr lang="en-US" sz="26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AE976D9E-5FB3-0D0C-A385-A47B16440830}"/>
              </a:ext>
            </a:extLst>
          </p:cNvPr>
          <p:cNvGraphicFramePr/>
          <p:nvPr>
            <p:extLst>
              <p:ext uri="{D42A27DB-BD31-4B8C-83A1-F6EECF244321}">
                <p14:modId xmlns:p14="http://schemas.microsoft.com/office/powerpoint/2010/main" val="3425945190"/>
              </p:ext>
            </p:extLst>
          </p:nvPr>
        </p:nvGraphicFramePr>
        <p:xfrm>
          <a:off x="5875052" y="1518238"/>
          <a:ext cx="5679440" cy="49089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499"/>
            <a:ext cx="3932238" cy="3811587"/>
          </a:xfrm>
          <a:prstGeom prst="rect">
            <a:avLst/>
          </a:prstGeom>
        </p:spPr>
        <p:txBody>
          <a:bodyPr lIns="91440" tIns="45720" rIns="91440" bIns="45720" anchor="t">
            <a:no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Identify Target Website: Selected a website containing historical SpaceX launch data (e.g., Wikipedia page listing SpaceX launches).</a:t>
            </a:r>
          </a:p>
          <a:p>
            <a:pPr>
              <a:lnSpc>
                <a:spcPct val="100000"/>
              </a:lnSpc>
              <a:spcBef>
                <a:spcPts val="1400"/>
              </a:spcBef>
            </a:pPr>
            <a:r>
              <a:rPr lang="en-US" sz="1400" dirty="0">
                <a:solidFill>
                  <a:schemeClr val="accent3">
                    <a:lumMod val="25000"/>
                  </a:schemeClr>
                </a:solidFill>
                <a:latin typeface="Abadi" panose="020B0604020104020204" pitchFamily="34" charset="0"/>
              </a:rPr>
              <a:t>Use Python Libraries for Scraping: Employed Python libraries such as requests to fetch the webpage's HTML content and </a:t>
            </a:r>
            <a:r>
              <a:rPr lang="en-US" sz="1400" dirty="0" err="1">
                <a:solidFill>
                  <a:schemeClr val="accent3">
                    <a:lumMod val="25000"/>
                  </a:schemeClr>
                </a:solidFill>
                <a:latin typeface="Abadi" panose="020B0604020104020204" pitchFamily="34" charset="0"/>
              </a:rPr>
              <a:t>BeautifulSoup</a:t>
            </a:r>
            <a:r>
              <a:rPr lang="en-US" sz="1400" dirty="0">
                <a:solidFill>
                  <a:schemeClr val="accent3">
                    <a:lumMod val="25000"/>
                  </a:schemeClr>
                </a:solidFill>
                <a:latin typeface="Abadi" panose="020B0604020104020204" pitchFamily="34" charset="0"/>
              </a:rPr>
              <a:t> to parse and extract specific data points.</a:t>
            </a:r>
          </a:p>
          <a:p>
            <a:pPr>
              <a:lnSpc>
                <a:spcPct val="100000"/>
              </a:lnSpc>
              <a:spcBef>
                <a:spcPts val="1400"/>
              </a:spcBef>
            </a:pPr>
            <a:r>
              <a:rPr lang="en-US" sz="1400" dirty="0">
                <a:solidFill>
                  <a:schemeClr val="accent3">
                    <a:lumMod val="25000"/>
                  </a:schemeClr>
                </a:solidFill>
                <a:latin typeface="Abadi" panose="020B0604020104020204" pitchFamily="34" charset="0"/>
              </a:rPr>
              <a:t>Data Extraction: Scraped relevant tables and extracted information such as flight numbers, launch dates, payload masses, orbit types, and launch outcomes.</a:t>
            </a:r>
          </a:p>
          <a:p>
            <a:pPr>
              <a:lnSpc>
                <a:spcPct val="100000"/>
              </a:lnSpc>
              <a:spcBef>
                <a:spcPts val="1400"/>
              </a:spcBef>
            </a:pPr>
            <a:r>
              <a:rPr lang="en-US" sz="1400" dirty="0">
                <a:solidFill>
                  <a:schemeClr val="accent3">
                    <a:lumMod val="25000"/>
                  </a:schemeClr>
                </a:solidFill>
                <a:latin typeface="Abadi" panose="020B0604020104020204" pitchFamily="34" charset="0"/>
              </a:rPr>
              <a:t>Data Cleaning: Processed and cleaned the scraped data to ensure it was in a structured format suitable for analysis (e.g., handling missing values, converting data types).</a:t>
            </a:r>
          </a:p>
          <a:p>
            <a:pPr>
              <a:lnSpc>
                <a:spcPct val="100000"/>
              </a:lnSpc>
              <a:spcBef>
                <a:spcPts val="1400"/>
              </a:spcBef>
            </a:pPr>
            <a:r>
              <a:rPr lang="en-US" sz="1400" dirty="0">
                <a:solidFill>
                  <a:schemeClr val="accent3">
                    <a:lumMod val="25000"/>
                  </a:schemeClr>
                </a:solidFill>
                <a:latin typeface="Abadi" panose="020B0604020104020204" pitchFamily="34" charset="0"/>
              </a:rPr>
              <a:t>Storage: Stored the cleaned data in Pandas </a:t>
            </a:r>
            <a:r>
              <a:rPr lang="en-US" sz="1400" dirty="0" err="1">
                <a:solidFill>
                  <a:schemeClr val="accent3">
                    <a:lumMod val="25000"/>
                  </a:schemeClr>
                </a:solidFill>
                <a:latin typeface="Abadi" panose="020B0604020104020204" pitchFamily="34" charset="0"/>
              </a:rPr>
              <a:t>DataFrames</a:t>
            </a:r>
            <a:r>
              <a:rPr lang="en-US" sz="1400" dirty="0">
                <a:solidFill>
                  <a:schemeClr val="accent3">
                    <a:lumMod val="25000"/>
                  </a:schemeClr>
                </a:solidFill>
                <a:latin typeface="Abadi" panose="020B0604020104020204" pitchFamily="34" charset="0"/>
              </a:rPr>
              <a:t> for further analysis </a:t>
            </a:r>
            <a:r>
              <a:rPr lang="en-US" sz="1600" dirty="0">
                <a:solidFill>
                  <a:schemeClr val="accent3">
                    <a:lumMod val="25000"/>
                  </a:schemeClr>
                </a:solidFill>
                <a:latin typeface="Abadi" panose="020B0604020104020204" pitchFamily="34" charset="0"/>
              </a:rPr>
              <a:t>and visualization.</a:t>
            </a:r>
          </a:p>
          <a:p>
            <a:pPr>
              <a:lnSpc>
                <a:spcPct val="100000"/>
              </a:lnSpc>
              <a:spcBef>
                <a:spcPts val="1400"/>
              </a:spcBef>
            </a:pPr>
            <a:r>
              <a:rPr lang="pt-BR" sz="1600" dirty="0" err="1">
                <a:hlinkClick r:id="rId3"/>
              </a:rPr>
              <a:t>coursera</a:t>
            </a:r>
            <a:r>
              <a:rPr lang="pt-BR" sz="1600" dirty="0">
                <a:hlinkClick r:id="rId3"/>
              </a:rPr>
              <a:t>/</a:t>
            </a:r>
            <a:r>
              <a:rPr lang="pt-BR" sz="1600" dirty="0" err="1">
                <a:hlinkClick r:id="rId3"/>
              </a:rPr>
              <a:t>jupyter-labs-webscraping.ipynb</a:t>
            </a:r>
            <a:r>
              <a:rPr lang="pt-BR" sz="1600" dirty="0">
                <a:hlinkClick r:id="rId3"/>
              </a:rPr>
              <a:t> </a:t>
            </a:r>
            <a:r>
              <a:rPr lang="pt-BR" sz="1600" dirty="0" err="1">
                <a:hlinkClick r:id="rId3"/>
              </a:rPr>
              <a:t>at</a:t>
            </a:r>
            <a:r>
              <a:rPr lang="pt-BR" sz="1600" dirty="0">
                <a:hlinkClick r:id="rId3"/>
              </a:rPr>
              <a:t> </a:t>
            </a:r>
            <a:r>
              <a:rPr lang="pt-BR" sz="1600" dirty="0" err="1">
                <a:hlinkClick r:id="rId3"/>
              </a:rPr>
              <a:t>main</a:t>
            </a:r>
            <a:r>
              <a:rPr lang="pt-BR" sz="1600" dirty="0">
                <a:hlinkClick r:id="rId3"/>
              </a:rPr>
              <a:t> · </a:t>
            </a:r>
            <a:r>
              <a:rPr lang="pt-BR" sz="1600" dirty="0" err="1">
                <a:hlinkClick r:id="rId3"/>
              </a:rPr>
              <a:t>Cleitonjr</a:t>
            </a:r>
            <a:r>
              <a:rPr lang="pt-BR" sz="1600" dirty="0">
                <a:hlinkClick r:id="rId3"/>
              </a:rPr>
              <a:t>/</a:t>
            </a:r>
            <a:r>
              <a:rPr lang="pt-BR" sz="1600" dirty="0" err="1">
                <a:hlinkClick r:id="rId3"/>
              </a:rPr>
              <a:t>coursera</a:t>
            </a:r>
            <a:r>
              <a:rPr lang="pt-BR" sz="1600" dirty="0">
                <a:hlinkClick r:id="rId3"/>
              </a:rPr>
              <a:t> (github.com)</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ADCB36F3-7A30-379D-C3A2-7DA4356A9EB7}"/>
              </a:ext>
            </a:extLst>
          </p:cNvPr>
          <p:cNvGraphicFramePr/>
          <p:nvPr>
            <p:extLst>
              <p:ext uri="{D42A27DB-BD31-4B8C-83A1-F6EECF244321}">
                <p14:modId xmlns:p14="http://schemas.microsoft.com/office/powerpoint/2010/main" val="1132816114"/>
              </p:ext>
            </p:extLst>
          </p:nvPr>
        </p:nvGraphicFramePr>
        <p:xfrm>
          <a:off x="5323840" y="1444635"/>
          <a:ext cx="5755322" cy="48747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234</TotalTime>
  <Words>4067</Words>
  <Application>Microsoft Office PowerPoint</Application>
  <PresentationFormat>Widescreen</PresentationFormat>
  <Paragraphs>317</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-apple-system</vt:lpstr>
      <vt:lpstr>Arial</vt:lpstr>
      <vt:lpstr>Calibri</vt:lpstr>
      <vt:lpstr>IBM Plex Mono SemiBold</vt:lpstr>
      <vt:lpstr>Trebuchet MS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Cleiton Soares Camilo Junior</cp:lastModifiedBy>
  <cp:revision>202</cp:revision>
  <dcterms:created xsi:type="dcterms:W3CDTF">2021-04-29T18:58:34Z</dcterms:created>
  <dcterms:modified xsi:type="dcterms:W3CDTF">2024-08-23T17:11:35Z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40b9f7d-8e3a-482f-9702-4b7ffc40985a_Enabled">
    <vt:lpwstr>true</vt:lpwstr>
  </property>
  <property fmtid="{D5CDD505-2E9C-101B-9397-08002B2CF9AE}" pid="4" name="MSIP_Label_140b9f7d-8e3a-482f-9702-4b7ffc40985a_SetDate">
    <vt:lpwstr>2024-08-23T14:29:46Z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fc5cadc0-0a89-4354-9b3c-ebaeb961a23e</vt:lpwstr>
  </property>
  <property fmtid="{D5CDD505-2E9C-101B-9397-08002B2CF9AE}" pid="9" name="MSIP_Label_140b9f7d-8e3a-482f-9702-4b7ffc40985a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PÚBLICA</vt:lpwstr>
  </property>
</Properties>
</file>